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8157dddc1548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cd231c41944eb8"/>
  </p:sldMasterIdLst>
  <p:sldIdLst>
    <p:sldId xmlns:r="http://schemas.openxmlformats.org/officeDocument/2006/relationships" id="256" r:id="R9d7f143a23354aa4"/>
    <p:sldId xmlns:r="http://schemas.openxmlformats.org/officeDocument/2006/relationships" id="257" r:id="Re3bc2e2363004fc9"/>
    <p:sldId xmlns:r="http://schemas.openxmlformats.org/officeDocument/2006/relationships" id="258" r:id="R0bcccf6b560e43b8"/>
    <p:sldId xmlns:r="http://schemas.openxmlformats.org/officeDocument/2006/relationships" id="259" r:id="Rd9207e44b68d4396"/>
    <p:sldId xmlns:r="http://schemas.openxmlformats.org/officeDocument/2006/relationships" id="260" r:id="R155044c89ed94c01"/>
    <p:sldId xmlns:r="http://schemas.openxmlformats.org/officeDocument/2006/relationships" id="261" r:id="R0c1f2894d2454da4"/>
    <p:sldId xmlns:r="http://schemas.openxmlformats.org/officeDocument/2006/relationships" id="262" r:id="Rcd6e1e7b1d534e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cd231c41944eb8" /><Relationship Type="http://schemas.openxmlformats.org/officeDocument/2006/relationships/slide" Target="/ppt/slides/slide1.xml" Id="R9d7f143a23354aa4" /><Relationship Type="http://schemas.openxmlformats.org/officeDocument/2006/relationships/slide" Target="/ppt/slides/slide2.xml" Id="Re3bc2e2363004fc9" /><Relationship Type="http://schemas.openxmlformats.org/officeDocument/2006/relationships/slide" Target="/ppt/slides/slide3.xml" Id="R0bcccf6b560e43b8" /><Relationship Type="http://schemas.openxmlformats.org/officeDocument/2006/relationships/slide" Target="/ppt/slides/slide4.xml" Id="Rd9207e44b68d4396" /><Relationship Type="http://schemas.openxmlformats.org/officeDocument/2006/relationships/slide" Target="/ppt/slides/slide5.xml" Id="R155044c89ed94c01" /><Relationship Type="http://schemas.openxmlformats.org/officeDocument/2006/relationships/slide" Target="/ppt/slides/slide6.xml" Id="R0c1f2894d2454da4" /><Relationship Type="http://schemas.openxmlformats.org/officeDocument/2006/relationships/slide" Target="/ppt/slides/slide7.xml" Id="Rcd6e1e7b1d534e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a95e10cf9b4d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8c3f7dae04ceb" /><Relationship Type="http://schemas.openxmlformats.org/officeDocument/2006/relationships/theme" Target="/ppt/slideMasters/theme/theme1.xml" Id="Raf3371dabd544c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18c3f7dae04c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311679e3d4f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6eba05a034d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8abd126c349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7d77e0f464c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f7113bf494d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47360552042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56f600e0949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ANI UTLEIGE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UTLEIGE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 UTLEIGE AS ble etablert [år] og holder til i Kaupanger.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UTLEIGE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UTLEIGE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UTLEIGE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19 907 499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−301 650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−244 704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556 806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3 109 057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UTLEIGE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UTLEIGE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Skarpeteigvegen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6854 Kaupanger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67 66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971 133 511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UTLEIGE AS</a:t>
            </a:r>
          </a:p>
        </p:txBody>
      </p:sp>
    </p:spTree>
  </p:cSld>
  <p:clrMapOvr>
    <a:masterClrMapping xmlns:a="http://schemas.openxmlformats.org/drawingml/2006/main"/>
  </p:clrMapOvr>
</p:sld>
</file>