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ae358ae1d748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c5b181c0ea4a1b"/>
  </p:sldMasterIdLst>
  <p:sldIdLst>
    <p:sldId xmlns:r="http://schemas.openxmlformats.org/officeDocument/2006/relationships" id="256" r:id="R6ed0bea2ca154b35"/>
    <p:sldId xmlns:r="http://schemas.openxmlformats.org/officeDocument/2006/relationships" id="257" r:id="R48bb210e06bb48ad"/>
    <p:sldId xmlns:r="http://schemas.openxmlformats.org/officeDocument/2006/relationships" id="258" r:id="Ra83da7a8de5049f3"/>
    <p:sldId xmlns:r="http://schemas.openxmlformats.org/officeDocument/2006/relationships" id="259" r:id="R06fb1c0bf7b5421d"/>
    <p:sldId xmlns:r="http://schemas.openxmlformats.org/officeDocument/2006/relationships" id="260" r:id="R6d25552fe37b49f3"/>
    <p:sldId xmlns:r="http://schemas.openxmlformats.org/officeDocument/2006/relationships" id="261" r:id="Rbe9b1697f1aa42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5b181c0ea4a1b" /><Relationship Type="http://schemas.openxmlformats.org/officeDocument/2006/relationships/slide" Target="/ppt/slides/slide1.xml" Id="R6ed0bea2ca154b35" /><Relationship Type="http://schemas.openxmlformats.org/officeDocument/2006/relationships/slide" Target="/ppt/slides/slide2.xml" Id="R48bb210e06bb48ad" /><Relationship Type="http://schemas.openxmlformats.org/officeDocument/2006/relationships/slide" Target="/ppt/slides/slide3.xml" Id="Ra83da7a8de5049f3" /><Relationship Type="http://schemas.openxmlformats.org/officeDocument/2006/relationships/slide" Target="/ppt/slides/slide4.xml" Id="R06fb1c0bf7b5421d" /><Relationship Type="http://schemas.openxmlformats.org/officeDocument/2006/relationships/slide" Target="/ppt/slides/slide5.xml" Id="R6d25552fe37b49f3" /><Relationship Type="http://schemas.openxmlformats.org/officeDocument/2006/relationships/slide" Target="/ppt/slides/slide6.xml" Id="Rbe9b1697f1aa42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5e861904c34c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fb1f796ac401e" /><Relationship Type="http://schemas.openxmlformats.org/officeDocument/2006/relationships/theme" Target="/ppt/slideMasters/theme/theme1.xml" Id="R2a54c9edf38146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9fb1f796ac40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cb8fa754640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6b60894f44a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b799ed74749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ac74c5fdc43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2d19f3e5b45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7ef9fefe147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ELLINGARD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15 55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post@ellingard.no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971 155 949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