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e4efb4c84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c8b0ca0c7e43a0"/>
  </p:sldMasterIdLst>
  <p:sldIdLst>
    <p:sldId xmlns:r="http://schemas.openxmlformats.org/officeDocument/2006/relationships" id="256" r:id="Rb5d86b15dd0c43e7"/>
    <p:sldId xmlns:r="http://schemas.openxmlformats.org/officeDocument/2006/relationships" id="257" r:id="Ra2f911065e1f40d4"/>
    <p:sldId xmlns:r="http://schemas.openxmlformats.org/officeDocument/2006/relationships" id="258" r:id="R94b8b566e9104882"/>
    <p:sldId xmlns:r="http://schemas.openxmlformats.org/officeDocument/2006/relationships" id="259" r:id="R4467f3ce37364a1a"/>
    <p:sldId xmlns:r="http://schemas.openxmlformats.org/officeDocument/2006/relationships" id="260" r:id="Rea503a059f524808"/>
    <p:sldId xmlns:r="http://schemas.openxmlformats.org/officeDocument/2006/relationships" id="261" r:id="R9e4933f2100c47b7"/>
    <p:sldId xmlns:r="http://schemas.openxmlformats.org/officeDocument/2006/relationships" id="262" r:id="R4d88d9d51169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8b0ca0c7e43a0" /><Relationship Type="http://schemas.openxmlformats.org/officeDocument/2006/relationships/slide" Target="/ppt/slides/slide1.xml" Id="Rb5d86b15dd0c43e7" /><Relationship Type="http://schemas.openxmlformats.org/officeDocument/2006/relationships/slide" Target="/ppt/slides/slide2.xml" Id="Ra2f911065e1f40d4" /><Relationship Type="http://schemas.openxmlformats.org/officeDocument/2006/relationships/slide" Target="/ppt/slides/slide3.xml" Id="R94b8b566e9104882" /><Relationship Type="http://schemas.openxmlformats.org/officeDocument/2006/relationships/slide" Target="/ppt/slides/slide4.xml" Id="R4467f3ce37364a1a" /><Relationship Type="http://schemas.openxmlformats.org/officeDocument/2006/relationships/slide" Target="/ppt/slides/slide5.xml" Id="Rea503a059f524808" /><Relationship Type="http://schemas.openxmlformats.org/officeDocument/2006/relationships/slide" Target="/ppt/slides/slide6.xml" Id="R9e4933f2100c47b7" /><Relationship Type="http://schemas.openxmlformats.org/officeDocument/2006/relationships/slide" Target="/ppt/slides/slide7.xml" Id="R4d88d9d51169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c6eb961bd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6a53ce7c4192" /><Relationship Type="http://schemas.openxmlformats.org/officeDocument/2006/relationships/theme" Target="/ppt/slideMasters/theme/theme1.xml" Id="R9ab7e6fb5c4a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b6a53ce7c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4ad8999a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989bb813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5fda2b940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e78612b8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d485bf9d48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67fc653f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43769e20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286 170 218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9 772 037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29 531 161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ELLINGARD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WOLLERTSEN TOM-ROALD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WEHLE-ANDERSEN BJARG 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55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post@ellingard.no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971 155 949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ELLINGARD AS</a:t>
            </a:r>
          </a:p>
        </p:txBody>
      </p:sp>
    </p:spTree>
  </p:cSld>
  <p:clrMapOvr>
    <a:masterClrMapping xmlns:a="http://schemas.openxmlformats.org/drawingml/2006/main"/>
  </p:clrMapOvr>
</p:sld>
</file>