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4e16d77f744f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406f68968345ad"/>
  </p:sldMasterIdLst>
  <p:sldIdLst>
    <p:sldId xmlns:r="http://schemas.openxmlformats.org/officeDocument/2006/relationships" id="256" r:id="Rface0438f9b64fa7"/>
    <p:sldId xmlns:r="http://schemas.openxmlformats.org/officeDocument/2006/relationships" id="257" r:id="R320a83bfdb7a4dbb"/>
    <p:sldId xmlns:r="http://schemas.openxmlformats.org/officeDocument/2006/relationships" id="258" r:id="R61e256eb0f4d4d13"/>
    <p:sldId xmlns:r="http://schemas.openxmlformats.org/officeDocument/2006/relationships" id="259" r:id="Rc6378c0a238648bf"/>
    <p:sldId xmlns:r="http://schemas.openxmlformats.org/officeDocument/2006/relationships" id="260" r:id="Rca1f41d2dd0249ac"/>
    <p:sldId xmlns:r="http://schemas.openxmlformats.org/officeDocument/2006/relationships" id="261" r:id="R5f62239fbae94576"/>
    <p:sldId xmlns:r="http://schemas.openxmlformats.org/officeDocument/2006/relationships" id="262" r:id="R8f1a6767f16744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406f68968345ad" /><Relationship Type="http://schemas.openxmlformats.org/officeDocument/2006/relationships/slide" Target="/ppt/slides/slide1.xml" Id="Rface0438f9b64fa7" /><Relationship Type="http://schemas.openxmlformats.org/officeDocument/2006/relationships/slide" Target="/ppt/slides/slide2.xml" Id="R320a83bfdb7a4dbb" /><Relationship Type="http://schemas.openxmlformats.org/officeDocument/2006/relationships/slide" Target="/ppt/slides/slide3.xml" Id="R61e256eb0f4d4d13" /><Relationship Type="http://schemas.openxmlformats.org/officeDocument/2006/relationships/slide" Target="/ppt/slides/slide4.xml" Id="Rc6378c0a238648bf" /><Relationship Type="http://schemas.openxmlformats.org/officeDocument/2006/relationships/slide" Target="/ppt/slides/slide5.xml" Id="Rca1f41d2dd0249ac" /><Relationship Type="http://schemas.openxmlformats.org/officeDocument/2006/relationships/slide" Target="/ppt/slides/slide6.xml" Id="R5f62239fbae94576" /><Relationship Type="http://schemas.openxmlformats.org/officeDocument/2006/relationships/slide" Target="/ppt/slides/slide7.xml" Id="R8f1a6767f16744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71ddee41334f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5d9aabe594426" /><Relationship Type="http://schemas.openxmlformats.org/officeDocument/2006/relationships/theme" Target="/ppt/slideMasters/theme/theme1.xml" Id="R4f278c2b664f40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a5d9aabe5944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a28fac53840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add53ac9043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93e9c267f4c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a67bd646b47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5b4e14fed42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fbebf21cb40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3f0dccada45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ELLINGARD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ELLINGARD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286 170 218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12 527 773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9 772 037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29 531 161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110 744 893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ELLINGARD HOLDING AS  –  95,2 %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BJARG MARCUS WEHLE-ANDERSEN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KJEVE AS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15 55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post@ellingard.no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971 155 949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AS</a:t>
            </a:r>
          </a:p>
        </p:txBody>
      </p:sp>
    </p:spTree>
  </p:cSld>
  <p:clrMapOvr>
    <a:masterClrMapping xmlns:a="http://schemas.openxmlformats.org/drawingml/2006/main"/>
  </p:clrMapOvr>
</p:sld>
</file>