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b66335ca4154d7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f90f88ecd3a4e3a"/>
  </p:sldMasterIdLst>
  <p:sldIdLst>
    <p:sldId xmlns:r="http://schemas.openxmlformats.org/officeDocument/2006/relationships" id="256" r:id="Rf19e3a6667134e63"/>
    <p:sldId xmlns:r="http://schemas.openxmlformats.org/officeDocument/2006/relationships" id="257" r:id="R7c551cef10a64c9c"/>
    <p:sldId xmlns:r="http://schemas.openxmlformats.org/officeDocument/2006/relationships" id="258" r:id="R3186580a33f1412a"/>
    <p:sldId xmlns:r="http://schemas.openxmlformats.org/officeDocument/2006/relationships" id="259" r:id="R571acebf6e6645cc"/>
    <p:sldId xmlns:r="http://schemas.openxmlformats.org/officeDocument/2006/relationships" id="260" r:id="R95c308f9de7a47b4"/>
    <p:sldId xmlns:r="http://schemas.openxmlformats.org/officeDocument/2006/relationships" id="261" r:id="R00f2499554074bc5"/>
    <p:sldId xmlns:r="http://schemas.openxmlformats.org/officeDocument/2006/relationships" id="262" r:id="Rdc0b0b74a606417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f90f88ecd3a4e3a" /><Relationship Type="http://schemas.openxmlformats.org/officeDocument/2006/relationships/slide" Target="/ppt/slides/slide1.xml" Id="Rf19e3a6667134e63" /><Relationship Type="http://schemas.openxmlformats.org/officeDocument/2006/relationships/slide" Target="/ppt/slides/slide2.xml" Id="R7c551cef10a64c9c" /><Relationship Type="http://schemas.openxmlformats.org/officeDocument/2006/relationships/slide" Target="/ppt/slides/slide3.xml" Id="R3186580a33f1412a" /><Relationship Type="http://schemas.openxmlformats.org/officeDocument/2006/relationships/slide" Target="/ppt/slides/slide4.xml" Id="R571acebf6e6645cc" /><Relationship Type="http://schemas.openxmlformats.org/officeDocument/2006/relationships/slide" Target="/ppt/slides/slide5.xml" Id="R95c308f9de7a47b4" /><Relationship Type="http://schemas.openxmlformats.org/officeDocument/2006/relationships/slide" Target="/ppt/slides/slide6.xml" Id="R00f2499554074bc5" /><Relationship Type="http://schemas.openxmlformats.org/officeDocument/2006/relationships/slide" Target="/ppt/slides/slide7.xml" Id="Rdc0b0b74a606417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c5b763a910a4ed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a78cf251b3452d" /><Relationship Type="http://schemas.openxmlformats.org/officeDocument/2006/relationships/theme" Target="/ppt/slideMasters/theme/theme1.xml" Id="R7d3685d77113444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8a78cf251b3452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2dbef2e14846a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28ca348e3d4cc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a78d99e1784d8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99a4d8c13f4a0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0fdc62876d46f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95c37877ee48d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5bd7c126c14c5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ELLINGARD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ELLINGARD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ELLINGARD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ELLINGARD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ELLINGARD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ELLINGARD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286 170 218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12 527 773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9 772 037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29 531 161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110 744 893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ELLINGARD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ELLINGARD HOLDING AS  –  95,2 %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BJARG MARCUS WEHLE-ANDERSEN  –  2,4 %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KJEVE AS  –  2,4 %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ELLINGARD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Standardveien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0581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15 55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post@ellingard.no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971 155 949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ELLINGARD AS</a:t>
            </a:r>
          </a:p>
        </p:txBody>
      </p:sp>
    </p:spTree>
  </p:cSld>
  <p:clrMapOvr>
    <a:masterClrMapping xmlns:a="http://schemas.openxmlformats.org/drawingml/2006/main"/>
  </p:clrMapOvr>
</p:sld>
</file>