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6caac3a56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76f41f42d45e9"/>
  </p:sldMasterIdLst>
  <p:sldIdLst>
    <p:sldId xmlns:r="http://schemas.openxmlformats.org/officeDocument/2006/relationships" id="256" r:id="Rcef9c05c400544fe"/>
    <p:sldId xmlns:r="http://schemas.openxmlformats.org/officeDocument/2006/relationships" id="257" r:id="R83d18a1ee117427a"/>
    <p:sldId xmlns:r="http://schemas.openxmlformats.org/officeDocument/2006/relationships" id="258" r:id="Rf5ddcea916de45f8"/>
    <p:sldId xmlns:r="http://schemas.openxmlformats.org/officeDocument/2006/relationships" id="259" r:id="R6ea640b384b1404b"/>
    <p:sldId xmlns:r="http://schemas.openxmlformats.org/officeDocument/2006/relationships" id="260" r:id="R331b29cdc51f4158"/>
    <p:sldId xmlns:r="http://schemas.openxmlformats.org/officeDocument/2006/relationships" id="261" r:id="R67c87d43b2ee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76f41f42d45e9" /><Relationship Type="http://schemas.openxmlformats.org/officeDocument/2006/relationships/slide" Target="/ppt/slides/slide1.xml" Id="Rcef9c05c400544fe" /><Relationship Type="http://schemas.openxmlformats.org/officeDocument/2006/relationships/slide" Target="/ppt/slides/slide2.xml" Id="R83d18a1ee117427a" /><Relationship Type="http://schemas.openxmlformats.org/officeDocument/2006/relationships/slide" Target="/ppt/slides/slide3.xml" Id="Rf5ddcea916de45f8" /><Relationship Type="http://schemas.openxmlformats.org/officeDocument/2006/relationships/slide" Target="/ppt/slides/slide4.xml" Id="R6ea640b384b1404b" /><Relationship Type="http://schemas.openxmlformats.org/officeDocument/2006/relationships/slide" Target="/ppt/slides/slide5.xml" Id="R331b29cdc51f4158" /><Relationship Type="http://schemas.openxmlformats.org/officeDocument/2006/relationships/slide" Target="/ppt/slides/slide6.xml" Id="R67c87d43b2ee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8a97c8189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5f10a4a145ba" /><Relationship Type="http://schemas.openxmlformats.org/officeDocument/2006/relationships/theme" Target="/ppt/slideMasters/theme/theme1.xml" Id="Re73852b67a32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b5f10a4a1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3e0f7b4c7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233fece0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934b16af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d7c24005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8cbb1f0bd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63d323ff4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