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8e88e9b8e040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8507b7152c4381"/>
  </p:sldMasterIdLst>
  <p:sldIdLst>
    <p:sldId xmlns:r="http://schemas.openxmlformats.org/officeDocument/2006/relationships" id="256" r:id="Rffc52ac85fba49c1"/>
    <p:sldId xmlns:r="http://schemas.openxmlformats.org/officeDocument/2006/relationships" id="257" r:id="R9333556fe3a7486b"/>
    <p:sldId xmlns:r="http://schemas.openxmlformats.org/officeDocument/2006/relationships" id="258" r:id="R228ba1a28ec34bfd"/>
    <p:sldId xmlns:r="http://schemas.openxmlformats.org/officeDocument/2006/relationships" id="259" r:id="R7121ca3d02c34937"/>
    <p:sldId xmlns:r="http://schemas.openxmlformats.org/officeDocument/2006/relationships" id="260" r:id="R8f91ccf81cb1481b"/>
    <p:sldId xmlns:r="http://schemas.openxmlformats.org/officeDocument/2006/relationships" id="261" r:id="R5ab86a28e4f84096"/>
    <p:sldId xmlns:r="http://schemas.openxmlformats.org/officeDocument/2006/relationships" id="262" r:id="Rcd08536276ba44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507b7152c4381" /><Relationship Type="http://schemas.openxmlformats.org/officeDocument/2006/relationships/slide" Target="/ppt/slides/slide1.xml" Id="Rffc52ac85fba49c1" /><Relationship Type="http://schemas.openxmlformats.org/officeDocument/2006/relationships/slide" Target="/ppt/slides/slide2.xml" Id="R9333556fe3a7486b" /><Relationship Type="http://schemas.openxmlformats.org/officeDocument/2006/relationships/slide" Target="/ppt/slides/slide3.xml" Id="R228ba1a28ec34bfd" /><Relationship Type="http://schemas.openxmlformats.org/officeDocument/2006/relationships/slide" Target="/ppt/slides/slide4.xml" Id="R7121ca3d02c34937" /><Relationship Type="http://schemas.openxmlformats.org/officeDocument/2006/relationships/slide" Target="/ppt/slides/slide5.xml" Id="R8f91ccf81cb1481b" /><Relationship Type="http://schemas.openxmlformats.org/officeDocument/2006/relationships/slide" Target="/ppt/slides/slide6.xml" Id="R5ab86a28e4f84096" /><Relationship Type="http://schemas.openxmlformats.org/officeDocument/2006/relationships/slide" Target="/ppt/slides/slide7.xml" Id="Rcd08536276ba44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f666ad8e349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00a6f30a04a54" /><Relationship Type="http://schemas.openxmlformats.org/officeDocument/2006/relationships/theme" Target="/ppt/slideMasters/theme/theme1.xml" Id="R3ab27e684cdb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700a6f30a04a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58557773446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23215496643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0449417c44c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96206c21040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325d9dad640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b738f8c1c44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88ae6c8d146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H Bjørnstad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H Bjørnstad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7 129 972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43 605 450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45 222 920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WESTERN JONAS BJØRNSTAD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TOR HÅKON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Teigenveien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e-farger@online.no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971 157 712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