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30c0ccda8542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98f938fdac4910"/>
  </p:sldMasterIdLst>
  <p:sldIdLst>
    <p:sldId xmlns:r="http://schemas.openxmlformats.org/officeDocument/2006/relationships" id="256" r:id="Rb997401cbdf94f1f"/>
    <p:sldId xmlns:r="http://schemas.openxmlformats.org/officeDocument/2006/relationships" id="257" r:id="Rfa0920521dbc4931"/>
    <p:sldId xmlns:r="http://schemas.openxmlformats.org/officeDocument/2006/relationships" id="258" r:id="R2ed73640daf04b07"/>
    <p:sldId xmlns:r="http://schemas.openxmlformats.org/officeDocument/2006/relationships" id="259" r:id="Reb286520eaf04a06"/>
    <p:sldId xmlns:r="http://schemas.openxmlformats.org/officeDocument/2006/relationships" id="260" r:id="R68fdda42793243c4"/>
    <p:sldId xmlns:r="http://schemas.openxmlformats.org/officeDocument/2006/relationships" id="261" r:id="Rb8eb6906ebbf4d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98f938fdac4910" /><Relationship Type="http://schemas.openxmlformats.org/officeDocument/2006/relationships/slide" Target="/ppt/slides/slide1.xml" Id="Rb997401cbdf94f1f" /><Relationship Type="http://schemas.openxmlformats.org/officeDocument/2006/relationships/slide" Target="/ppt/slides/slide2.xml" Id="Rfa0920521dbc4931" /><Relationship Type="http://schemas.openxmlformats.org/officeDocument/2006/relationships/slide" Target="/ppt/slides/slide3.xml" Id="R2ed73640daf04b07" /><Relationship Type="http://schemas.openxmlformats.org/officeDocument/2006/relationships/slide" Target="/ppt/slides/slide4.xml" Id="Reb286520eaf04a06" /><Relationship Type="http://schemas.openxmlformats.org/officeDocument/2006/relationships/slide" Target="/ppt/slides/slide5.xml" Id="R68fdda42793243c4" /><Relationship Type="http://schemas.openxmlformats.org/officeDocument/2006/relationships/slide" Target="/ppt/slides/slide6.xml" Id="Rb8eb6906ebbf4d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2312a1ee1048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87c1751ee41fc" /><Relationship Type="http://schemas.openxmlformats.org/officeDocument/2006/relationships/theme" Target="/ppt/slideMasters/theme/theme1.xml" Id="Rc5340054a1734c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887c1751ee41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f6d76de7147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58be702b544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f22872a404a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c0e616e3746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9485f9fe244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a51f5f93547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MX SPORT LABYRINTEN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MX SPORT LABYRINTEN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MX SPORT LABYRINTEN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MX SPORT LABYRINTEN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MX SPORT LABYRINTEN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MX SPORT LABYRINTEN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FJELDE ÅSLAUG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MX SPORT LABYRINTEN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971 157 771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MX SPORT LABYRINTEN AS</a:t>
            </a:r>
          </a:p>
        </p:txBody>
      </p:sp>
    </p:spTree>
  </p:cSld>
  <p:clrMapOvr>
    <a:masterClrMapping xmlns:a="http://schemas.openxmlformats.org/drawingml/2006/main"/>
  </p:clrMapOvr>
</p:sld>
</file>