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9307d8855449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71c7f9adc3451c"/>
  </p:sldMasterIdLst>
  <p:sldIdLst>
    <p:sldId xmlns:r="http://schemas.openxmlformats.org/officeDocument/2006/relationships" id="256" r:id="Rbb8943a030964196"/>
    <p:sldId xmlns:r="http://schemas.openxmlformats.org/officeDocument/2006/relationships" id="257" r:id="R183b6e2dc750400b"/>
    <p:sldId xmlns:r="http://schemas.openxmlformats.org/officeDocument/2006/relationships" id="258" r:id="R0c4756266f264695"/>
    <p:sldId xmlns:r="http://schemas.openxmlformats.org/officeDocument/2006/relationships" id="259" r:id="R4225e5fc04184050"/>
    <p:sldId xmlns:r="http://schemas.openxmlformats.org/officeDocument/2006/relationships" id="260" r:id="R28370cf02d8446cb"/>
    <p:sldId xmlns:r="http://schemas.openxmlformats.org/officeDocument/2006/relationships" id="261" r:id="R6c71fb92ebdc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1c7f9adc3451c" /><Relationship Type="http://schemas.openxmlformats.org/officeDocument/2006/relationships/slide" Target="/ppt/slides/slide1.xml" Id="Rbb8943a030964196" /><Relationship Type="http://schemas.openxmlformats.org/officeDocument/2006/relationships/slide" Target="/ppt/slides/slide2.xml" Id="R183b6e2dc750400b" /><Relationship Type="http://schemas.openxmlformats.org/officeDocument/2006/relationships/slide" Target="/ppt/slides/slide3.xml" Id="R0c4756266f264695" /><Relationship Type="http://schemas.openxmlformats.org/officeDocument/2006/relationships/slide" Target="/ppt/slides/slide4.xml" Id="R4225e5fc04184050" /><Relationship Type="http://schemas.openxmlformats.org/officeDocument/2006/relationships/slide" Target="/ppt/slides/slide5.xml" Id="R28370cf02d8446cb" /><Relationship Type="http://schemas.openxmlformats.org/officeDocument/2006/relationships/slide" Target="/ppt/slides/slide6.xml" Id="R6c71fb92ebdc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e7e0bf5c64e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ae47c3452447a" /><Relationship Type="http://schemas.openxmlformats.org/officeDocument/2006/relationships/theme" Target="/ppt/slideMasters/theme/theme1.xml" Id="R072c71cfe5544b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2ae47c345244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d19890a75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a470a586e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7d82750cc4b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c7559b049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20b2abca949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3e5f4459c4b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52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