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6594ace87949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56abe44a414c60"/>
  </p:sldMasterIdLst>
  <p:sldIdLst>
    <p:sldId xmlns:r="http://schemas.openxmlformats.org/officeDocument/2006/relationships" id="256" r:id="Rf663e1421a4c456a"/>
    <p:sldId xmlns:r="http://schemas.openxmlformats.org/officeDocument/2006/relationships" id="257" r:id="R034e4796e86b41dc"/>
    <p:sldId xmlns:r="http://schemas.openxmlformats.org/officeDocument/2006/relationships" id="258" r:id="Ra72ffd9113ef4fcf"/>
    <p:sldId xmlns:r="http://schemas.openxmlformats.org/officeDocument/2006/relationships" id="259" r:id="Ra1b63f7e5ab248c6"/>
    <p:sldId xmlns:r="http://schemas.openxmlformats.org/officeDocument/2006/relationships" id="260" r:id="Rbd09ae59725c4d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6abe44a414c60" /><Relationship Type="http://schemas.openxmlformats.org/officeDocument/2006/relationships/slide" Target="/ppt/slides/slide1.xml" Id="Rf663e1421a4c456a" /><Relationship Type="http://schemas.openxmlformats.org/officeDocument/2006/relationships/slide" Target="/ppt/slides/slide2.xml" Id="R034e4796e86b41dc" /><Relationship Type="http://schemas.openxmlformats.org/officeDocument/2006/relationships/slide" Target="/ppt/slides/slide3.xml" Id="Ra72ffd9113ef4fcf" /><Relationship Type="http://schemas.openxmlformats.org/officeDocument/2006/relationships/slide" Target="/ppt/slides/slide4.xml" Id="Ra1b63f7e5ab248c6" /><Relationship Type="http://schemas.openxmlformats.org/officeDocument/2006/relationships/slide" Target="/ppt/slides/slide5.xml" Id="Rbd09ae59725c4d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6cc316d2d48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ee29eb7744528" /><Relationship Type="http://schemas.openxmlformats.org/officeDocument/2006/relationships/theme" Target="/ppt/slideMasters/theme/theme1.xml" Id="R408ea55c426348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eee29eb774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7e034bbbd49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8db10756749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64b6257774e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a1f83d7404a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5b7942fea4c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ULVIK 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HERAD ble etablert [år] og holder til i Ulvik.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52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