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d68ee7d07e6464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1a6fea11db34900"/>
  </p:sldMasterIdLst>
  <p:sldIdLst>
    <p:sldId xmlns:r="http://schemas.openxmlformats.org/officeDocument/2006/relationships" id="256" r:id="Rdf6d76f6337d43b6"/>
    <p:sldId xmlns:r="http://schemas.openxmlformats.org/officeDocument/2006/relationships" id="257" r:id="R6e957e80f2694152"/>
    <p:sldId xmlns:r="http://schemas.openxmlformats.org/officeDocument/2006/relationships" id="258" r:id="Re1a1d0a10cf649f8"/>
    <p:sldId xmlns:r="http://schemas.openxmlformats.org/officeDocument/2006/relationships" id="259" r:id="Ra4c7a1b493bf4e92"/>
    <p:sldId xmlns:r="http://schemas.openxmlformats.org/officeDocument/2006/relationships" id="260" r:id="R9395c39de0a74348"/>
    <p:sldId xmlns:r="http://schemas.openxmlformats.org/officeDocument/2006/relationships" id="261" r:id="Ree7aeb64127248d5"/>
    <p:sldId xmlns:r="http://schemas.openxmlformats.org/officeDocument/2006/relationships" id="262" r:id="R34311fa605e748a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a6fea11db34900" /><Relationship Type="http://schemas.openxmlformats.org/officeDocument/2006/relationships/slide" Target="/ppt/slides/slide1.xml" Id="Rdf6d76f6337d43b6" /><Relationship Type="http://schemas.openxmlformats.org/officeDocument/2006/relationships/slide" Target="/ppt/slides/slide2.xml" Id="R6e957e80f2694152" /><Relationship Type="http://schemas.openxmlformats.org/officeDocument/2006/relationships/slide" Target="/ppt/slides/slide3.xml" Id="Re1a1d0a10cf649f8" /><Relationship Type="http://schemas.openxmlformats.org/officeDocument/2006/relationships/slide" Target="/ppt/slides/slide4.xml" Id="Ra4c7a1b493bf4e92" /><Relationship Type="http://schemas.openxmlformats.org/officeDocument/2006/relationships/slide" Target="/ppt/slides/slide5.xml" Id="R9395c39de0a74348" /><Relationship Type="http://schemas.openxmlformats.org/officeDocument/2006/relationships/slide" Target="/ppt/slides/slide6.xml" Id="Ree7aeb64127248d5" /><Relationship Type="http://schemas.openxmlformats.org/officeDocument/2006/relationships/slide" Target="/ppt/slides/slide7.xml" Id="R34311fa605e748a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3f433451e246d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33160d1fd94532" /><Relationship Type="http://schemas.openxmlformats.org/officeDocument/2006/relationships/theme" Target="/ppt/slideMasters/theme/theme1.xml" Id="R26e7900793bc4da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133160d1fd9453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9def85e52a41f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33708cabd2452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37aaae3d76442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baef2d691e484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78e3483dcd466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289330f9274ed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49a21aab634ab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BARENTSFILM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BARENTSFILM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BARENTSFILM AS ble etablert [år] og holder til i Honningsvåg.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BARENTSFILM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BARENTSFILM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BARENTSFILM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1 628 758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−31 056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−31 083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−1 152 247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57 111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BARENTSFILM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INGRID LILL HØGTUN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JAN-ERIK GAMMLENG  –  36,5 %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ARNE ANDERSEN  –  12,5 %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BARENTSFILM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4C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9750 Honningsvåg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ingrid@barentsfilm.no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971 173 521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BARENTSFILM AS</a:t>
            </a:r>
          </a:p>
        </p:txBody>
      </p:sp>
    </p:spTree>
  </p:cSld>
  <p:clrMapOvr>
    <a:masterClrMapping xmlns:a="http://schemas.openxmlformats.org/drawingml/2006/main"/>
  </p:clrMapOvr>
</p:sld>
</file>