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be0f98244349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496136b6594e7a"/>
  </p:sldMasterIdLst>
  <p:sldIdLst>
    <p:sldId xmlns:r="http://schemas.openxmlformats.org/officeDocument/2006/relationships" id="256" r:id="Ref7276b66ce94705"/>
    <p:sldId xmlns:r="http://schemas.openxmlformats.org/officeDocument/2006/relationships" id="257" r:id="R0d3b5e0a159c4910"/>
    <p:sldId xmlns:r="http://schemas.openxmlformats.org/officeDocument/2006/relationships" id="258" r:id="R47c34bb1d9ae4f37"/>
    <p:sldId xmlns:r="http://schemas.openxmlformats.org/officeDocument/2006/relationships" id="259" r:id="R5ceefadb1be74e90"/>
    <p:sldId xmlns:r="http://schemas.openxmlformats.org/officeDocument/2006/relationships" id="260" r:id="Rc94f75af18f94656"/>
    <p:sldId xmlns:r="http://schemas.openxmlformats.org/officeDocument/2006/relationships" id="261" r:id="Rf904ecbfdd484f35"/>
    <p:sldId xmlns:r="http://schemas.openxmlformats.org/officeDocument/2006/relationships" id="262" r:id="R18f1b718e9674d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96136b6594e7a" /><Relationship Type="http://schemas.openxmlformats.org/officeDocument/2006/relationships/slide" Target="/ppt/slides/slide1.xml" Id="Ref7276b66ce94705" /><Relationship Type="http://schemas.openxmlformats.org/officeDocument/2006/relationships/slide" Target="/ppt/slides/slide2.xml" Id="R0d3b5e0a159c4910" /><Relationship Type="http://schemas.openxmlformats.org/officeDocument/2006/relationships/slide" Target="/ppt/slides/slide3.xml" Id="R47c34bb1d9ae4f37" /><Relationship Type="http://schemas.openxmlformats.org/officeDocument/2006/relationships/slide" Target="/ppt/slides/slide4.xml" Id="R5ceefadb1be74e90" /><Relationship Type="http://schemas.openxmlformats.org/officeDocument/2006/relationships/slide" Target="/ppt/slides/slide5.xml" Id="Rc94f75af18f94656" /><Relationship Type="http://schemas.openxmlformats.org/officeDocument/2006/relationships/slide" Target="/ppt/slides/slide6.xml" Id="Rf904ecbfdd484f35" /><Relationship Type="http://schemas.openxmlformats.org/officeDocument/2006/relationships/slide" Target="/ppt/slides/slide7.xml" Id="R18f1b718e9674d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e4bc60f8844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7bacdf0d8405c" /><Relationship Type="http://schemas.openxmlformats.org/officeDocument/2006/relationships/theme" Target="/ppt/slideMasters/theme/theme1.xml" Id="Rda7038f15666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57bacdf0d840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5f483683842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b811357f6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c6cdb3fe84d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217fecfd443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d353702444e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00bede4594d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66b06c09c4a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BARENTSFILM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BARENTSFILM AS ble etablert [år] og holder til i Honningsvåg.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1 628 758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−1 152 247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LILL HØGTUN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GAMMLENG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ANDERSEN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9750 Honningsvåg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ingrid@barentsfilm.no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971 173 521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