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8e90f45b5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1c3ca556c4f6b"/>
  </p:sldMasterIdLst>
  <p:sldIdLst>
    <p:sldId xmlns:r="http://schemas.openxmlformats.org/officeDocument/2006/relationships" id="256" r:id="R58737729cc294916"/>
    <p:sldId xmlns:r="http://schemas.openxmlformats.org/officeDocument/2006/relationships" id="257" r:id="Ra03ce2ecf1e5494a"/>
    <p:sldId xmlns:r="http://schemas.openxmlformats.org/officeDocument/2006/relationships" id="258" r:id="Rfa4394f6884e4b3a"/>
    <p:sldId xmlns:r="http://schemas.openxmlformats.org/officeDocument/2006/relationships" id="259" r:id="Raf3c4312c6254cf2"/>
    <p:sldId xmlns:r="http://schemas.openxmlformats.org/officeDocument/2006/relationships" id="260" r:id="R79d701b1b15f4a39"/>
    <p:sldId xmlns:r="http://schemas.openxmlformats.org/officeDocument/2006/relationships" id="261" r:id="Rca56917f6f55499e"/>
    <p:sldId xmlns:r="http://schemas.openxmlformats.org/officeDocument/2006/relationships" id="262" r:id="Rf88265bc79a6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1c3ca556c4f6b" /><Relationship Type="http://schemas.openxmlformats.org/officeDocument/2006/relationships/slide" Target="/ppt/slides/slide1.xml" Id="R58737729cc294916" /><Relationship Type="http://schemas.openxmlformats.org/officeDocument/2006/relationships/slide" Target="/ppt/slides/slide2.xml" Id="Ra03ce2ecf1e5494a" /><Relationship Type="http://schemas.openxmlformats.org/officeDocument/2006/relationships/slide" Target="/ppt/slides/slide3.xml" Id="Rfa4394f6884e4b3a" /><Relationship Type="http://schemas.openxmlformats.org/officeDocument/2006/relationships/slide" Target="/ppt/slides/slide4.xml" Id="Raf3c4312c6254cf2" /><Relationship Type="http://schemas.openxmlformats.org/officeDocument/2006/relationships/slide" Target="/ppt/slides/slide5.xml" Id="R79d701b1b15f4a39" /><Relationship Type="http://schemas.openxmlformats.org/officeDocument/2006/relationships/slide" Target="/ppt/slides/slide6.xml" Id="Rca56917f6f55499e" /><Relationship Type="http://schemas.openxmlformats.org/officeDocument/2006/relationships/slide" Target="/ppt/slides/slide7.xml" Id="Rf88265bc79a6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60f9517ff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34d94a164067" /><Relationship Type="http://schemas.openxmlformats.org/officeDocument/2006/relationships/theme" Target="/ppt/slideMasters/theme/theme1.xml" Id="R8e794596aefe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034d94a16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e19d381a4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dcef2e88a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87e1a2de9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53b0f5b79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671cf6e1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09301947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71ca09db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 BOLT TENSIONING RØRMERKING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 BOLT TENSIONING RØRMERKING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14 398 959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5 786 523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RAGNVALDJORD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10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abt@abt.as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BOLT TENSIONING RØRMERKING AS</a:t>
            </a:r>
          </a:p>
        </p:txBody>
      </p:sp>
    </p:spTree>
  </p:cSld>
  <p:clrMapOvr>
    <a:masterClrMapping xmlns:a="http://schemas.openxmlformats.org/drawingml/2006/main"/>
  </p:clrMapOvr>
</p:sld>
</file>