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e867c8ef940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1d0427cb24238"/>
  </p:sldMasterIdLst>
  <p:sldIdLst>
    <p:sldId xmlns:r="http://schemas.openxmlformats.org/officeDocument/2006/relationships" id="256" r:id="R43f4d9c9c8674508"/>
    <p:sldId xmlns:r="http://schemas.openxmlformats.org/officeDocument/2006/relationships" id="257" r:id="Rcffa72aeae734e96"/>
    <p:sldId xmlns:r="http://schemas.openxmlformats.org/officeDocument/2006/relationships" id="258" r:id="R750dbf64422a4141"/>
    <p:sldId xmlns:r="http://schemas.openxmlformats.org/officeDocument/2006/relationships" id="259" r:id="Rf10caca67a2a4da7"/>
    <p:sldId xmlns:r="http://schemas.openxmlformats.org/officeDocument/2006/relationships" id="260" r:id="Rb30e4568ac014c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1d0427cb24238" /><Relationship Type="http://schemas.openxmlformats.org/officeDocument/2006/relationships/slide" Target="/ppt/slides/slide1.xml" Id="R43f4d9c9c8674508" /><Relationship Type="http://schemas.openxmlformats.org/officeDocument/2006/relationships/slide" Target="/ppt/slides/slide2.xml" Id="Rcffa72aeae734e96" /><Relationship Type="http://schemas.openxmlformats.org/officeDocument/2006/relationships/slide" Target="/ppt/slides/slide3.xml" Id="R750dbf64422a4141" /><Relationship Type="http://schemas.openxmlformats.org/officeDocument/2006/relationships/slide" Target="/ppt/slides/slide4.xml" Id="Rf10caca67a2a4da7" /><Relationship Type="http://schemas.openxmlformats.org/officeDocument/2006/relationships/slide" Target="/ppt/slides/slide5.xml" Id="Rb30e4568ac014c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941b7914a4a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b35f8815943d5" /><Relationship Type="http://schemas.openxmlformats.org/officeDocument/2006/relationships/theme" Target="/ppt/slideMasters/theme/theme1.xml" Id="R1dd9407a1a7f4f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3b35f8815943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8b9d5a62e4d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8d4b2fb054c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934cadb7e41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4c76324d7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668fe7a79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ARBEIDERPARTI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ARBEIDERPARTI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YOUNGSTORGET 2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14 41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oslo@arbeiderpartiet.no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oslo.arbeiderpartiet.no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971 183 721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ARBEIDERPARTI</a:t>
            </a:r>
          </a:p>
        </p:txBody>
      </p:sp>
    </p:spTree>
  </p:cSld>
  <p:clrMapOvr>
    <a:masterClrMapping xmlns:a="http://schemas.openxmlformats.org/drawingml/2006/main"/>
  </p:clrMapOvr>
</p:sld>
</file>