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27072f3014b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ddbda97214cda"/>
  </p:sldMasterIdLst>
  <p:sldIdLst>
    <p:sldId xmlns:r="http://schemas.openxmlformats.org/officeDocument/2006/relationships" id="256" r:id="R56ad8e1e9e6d4b15"/>
    <p:sldId xmlns:r="http://schemas.openxmlformats.org/officeDocument/2006/relationships" id="257" r:id="R7a90bd2871a741fd"/>
    <p:sldId xmlns:r="http://schemas.openxmlformats.org/officeDocument/2006/relationships" id="258" r:id="R85fc654bf1e6441d"/>
    <p:sldId xmlns:r="http://schemas.openxmlformats.org/officeDocument/2006/relationships" id="259" r:id="R354f7ed118da47fe"/>
    <p:sldId xmlns:r="http://schemas.openxmlformats.org/officeDocument/2006/relationships" id="260" r:id="R2cd2619c7a404843"/>
    <p:sldId xmlns:r="http://schemas.openxmlformats.org/officeDocument/2006/relationships" id="261" r:id="R0ab5481f0d2a4f98"/>
    <p:sldId xmlns:r="http://schemas.openxmlformats.org/officeDocument/2006/relationships" id="262" r:id="Rc750162fd7f7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ddbda97214cda" /><Relationship Type="http://schemas.openxmlformats.org/officeDocument/2006/relationships/slide" Target="/ppt/slides/slide1.xml" Id="R56ad8e1e9e6d4b15" /><Relationship Type="http://schemas.openxmlformats.org/officeDocument/2006/relationships/slide" Target="/ppt/slides/slide2.xml" Id="R7a90bd2871a741fd" /><Relationship Type="http://schemas.openxmlformats.org/officeDocument/2006/relationships/slide" Target="/ppt/slides/slide3.xml" Id="R85fc654bf1e6441d" /><Relationship Type="http://schemas.openxmlformats.org/officeDocument/2006/relationships/slide" Target="/ppt/slides/slide4.xml" Id="R354f7ed118da47fe" /><Relationship Type="http://schemas.openxmlformats.org/officeDocument/2006/relationships/slide" Target="/ppt/slides/slide5.xml" Id="R2cd2619c7a404843" /><Relationship Type="http://schemas.openxmlformats.org/officeDocument/2006/relationships/slide" Target="/ppt/slides/slide6.xml" Id="R0ab5481f0d2a4f98" /><Relationship Type="http://schemas.openxmlformats.org/officeDocument/2006/relationships/slide" Target="/ppt/slides/slide7.xml" Id="Rc750162fd7f7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42de24e3741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3a9cf4d354505" /><Relationship Type="http://schemas.openxmlformats.org/officeDocument/2006/relationships/theme" Target="/ppt/slideMasters/theme/theme1.xml" Id="R0dcba1e08df8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3a9cf4d3545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955dd9e449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73752fd3c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1b41eff5a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8141b489c41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a99d83658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fca0e3565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db581f91d43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BRAVEHEART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BRAVEHEART CAPITAL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26 444 158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271 309 451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279 557 827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WILLIAM WALLACE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Tjernsrudveien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971 189 371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BRAVEHEART CAPITAL AS</a:t>
            </a:r>
          </a:p>
        </p:txBody>
      </p:sp>
    </p:spTree>
  </p:cSld>
  <p:clrMapOvr>
    <a:masterClrMapping xmlns:a="http://schemas.openxmlformats.org/drawingml/2006/main"/>
  </p:clrMapOvr>
</p:sld>
</file>