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93bfaeb6a47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1c874e2a24c06"/>
  </p:sldMasterIdLst>
  <p:sldIdLst>
    <p:sldId xmlns:r="http://schemas.openxmlformats.org/officeDocument/2006/relationships" id="256" r:id="R69acea3b1f0f4ccf"/>
    <p:sldId xmlns:r="http://schemas.openxmlformats.org/officeDocument/2006/relationships" id="257" r:id="R66392d0f38594ae2"/>
    <p:sldId xmlns:r="http://schemas.openxmlformats.org/officeDocument/2006/relationships" id="258" r:id="R9b80d397860e40d0"/>
    <p:sldId xmlns:r="http://schemas.openxmlformats.org/officeDocument/2006/relationships" id="259" r:id="R7e865210437349d2"/>
    <p:sldId xmlns:r="http://schemas.openxmlformats.org/officeDocument/2006/relationships" id="260" r:id="Rfdc64fc1bad647f9"/>
    <p:sldId xmlns:r="http://schemas.openxmlformats.org/officeDocument/2006/relationships" id="261" r:id="R2e78f796614748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1c874e2a24c06" /><Relationship Type="http://schemas.openxmlformats.org/officeDocument/2006/relationships/slide" Target="/ppt/slides/slide1.xml" Id="R69acea3b1f0f4ccf" /><Relationship Type="http://schemas.openxmlformats.org/officeDocument/2006/relationships/slide" Target="/ppt/slides/slide2.xml" Id="R66392d0f38594ae2" /><Relationship Type="http://schemas.openxmlformats.org/officeDocument/2006/relationships/slide" Target="/ppt/slides/slide3.xml" Id="R9b80d397860e40d0" /><Relationship Type="http://schemas.openxmlformats.org/officeDocument/2006/relationships/slide" Target="/ppt/slides/slide4.xml" Id="R7e865210437349d2" /><Relationship Type="http://schemas.openxmlformats.org/officeDocument/2006/relationships/slide" Target="/ppt/slides/slide5.xml" Id="Rfdc64fc1bad647f9" /><Relationship Type="http://schemas.openxmlformats.org/officeDocument/2006/relationships/slide" Target="/ppt/slides/slide6.xml" Id="R2e78f796614748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278bc8c35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7ccdad4804848" /><Relationship Type="http://schemas.openxmlformats.org/officeDocument/2006/relationships/theme" Target="/ppt/slideMasters/theme/theme1.xml" Id="R8701eb87dac4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7ccdad480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6a959c584e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677982e3a42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9f2470ec9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f52f0729e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9df46fa92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335bdb69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URHEIM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URHEIM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URHEIM &amp; 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URHEIM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URHEIM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URHEIM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URHEIM KJELL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URHEIM HARALD BERGE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URHEIM TONE KRISTIN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URHEIM JOHANNA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URHEIM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971 190 213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URHEIM &amp; CO AS</a:t>
            </a:r>
          </a:p>
        </p:txBody>
      </p:sp>
    </p:spTree>
  </p:cSld>
  <p:clrMapOvr>
    <a:masterClrMapping xmlns:a="http://schemas.openxmlformats.org/drawingml/2006/main"/>
  </p:clrMapOvr>
</p:sld>
</file>