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ebe2a3d8024e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265ab2f0ea4bed"/>
  </p:sldMasterIdLst>
  <p:sldIdLst>
    <p:sldId xmlns:r="http://schemas.openxmlformats.org/officeDocument/2006/relationships" id="256" r:id="Ra0b12b1c2e9c48a0"/>
    <p:sldId xmlns:r="http://schemas.openxmlformats.org/officeDocument/2006/relationships" id="257" r:id="R48c2e684209548df"/>
    <p:sldId xmlns:r="http://schemas.openxmlformats.org/officeDocument/2006/relationships" id="258" r:id="Rc07fda0f3dcc4105"/>
    <p:sldId xmlns:r="http://schemas.openxmlformats.org/officeDocument/2006/relationships" id="259" r:id="R0fbf5276912a494b"/>
    <p:sldId xmlns:r="http://schemas.openxmlformats.org/officeDocument/2006/relationships" id="260" r:id="Re2c822b5c514472a"/>
    <p:sldId xmlns:r="http://schemas.openxmlformats.org/officeDocument/2006/relationships" id="261" r:id="R6faaf5c1af0f47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265ab2f0ea4bed" /><Relationship Type="http://schemas.openxmlformats.org/officeDocument/2006/relationships/slide" Target="/ppt/slides/slide1.xml" Id="Ra0b12b1c2e9c48a0" /><Relationship Type="http://schemas.openxmlformats.org/officeDocument/2006/relationships/slide" Target="/ppt/slides/slide2.xml" Id="R48c2e684209548df" /><Relationship Type="http://schemas.openxmlformats.org/officeDocument/2006/relationships/slide" Target="/ppt/slides/slide3.xml" Id="Rc07fda0f3dcc4105" /><Relationship Type="http://schemas.openxmlformats.org/officeDocument/2006/relationships/slide" Target="/ppt/slides/slide4.xml" Id="R0fbf5276912a494b" /><Relationship Type="http://schemas.openxmlformats.org/officeDocument/2006/relationships/slide" Target="/ppt/slides/slide5.xml" Id="Re2c822b5c514472a" /><Relationship Type="http://schemas.openxmlformats.org/officeDocument/2006/relationships/slide" Target="/ppt/slides/slide6.xml" Id="R6faaf5c1af0f47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ea900a85340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63aed1e934132" /><Relationship Type="http://schemas.openxmlformats.org/officeDocument/2006/relationships/theme" Target="/ppt/slideMasters/theme/theme1.xml" Id="R509ca554a57e4f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563aed1e9341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f5af311814f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105633a0d4b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16ae35f7f49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383c8d7fb4f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23a95b0ca4e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620197b6444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SAKO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Hellesyltvegen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6218 Hellesylt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26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971 191 813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SAKO INVEST AS</a:t>
            </a:r>
          </a:p>
        </p:txBody>
      </p:sp>
    </p:spTree>
  </p:cSld>
  <p:clrMapOvr>
    <a:masterClrMapping xmlns:a="http://schemas.openxmlformats.org/drawingml/2006/main"/>
  </p:clrMapOvr>
</p:sld>
</file>