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d8865ef91b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a3bb61e484e18"/>
  </p:sldMasterIdLst>
  <p:sldIdLst>
    <p:sldId xmlns:r="http://schemas.openxmlformats.org/officeDocument/2006/relationships" id="256" r:id="Rf4637b45fd294a43"/>
    <p:sldId xmlns:r="http://schemas.openxmlformats.org/officeDocument/2006/relationships" id="257" r:id="R134e21898707402f"/>
    <p:sldId xmlns:r="http://schemas.openxmlformats.org/officeDocument/2006/relationships" id="258" r:id="R8ca2de05ce194599"/>
    <p:sldId xmlns:r="http://schemas.openxmlformats.org/officeDocument/2006/relationships" id="259" r:id="Re0158b192cec47e5"/>
    <p:sldId xmlns:r="http://schemas.openxmlformats.org/officeDocument/2006/relationships" id="260" r:id="Rdd5c09f063b54f8d"/>
    <p:sldId xmlns:r="http://schemas.openxmlformats.org/officeDocument/2006/relationships" id="261" r:id="Rd88bfd494fc64d7b"/>
    <p:sldId xmlns:r="http://schemas.openxmlformats.org/officeDocument/2006/relationships" id="262" r:id="R344868cc5bd4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a3bb61e484e18" /><Relationship Type="http://schemas.openxmlformats.org/officeDocument/2006/relationships/slide" Target="/ppt/slides/slide1.xml" Id="Rf4637b45fd294a43" /><Relationship Type="http://schemas.openxmlformats.org/officeDocument/2006/relationships/slide" Target="/ppt/slides/slide2.xml" Id="R134e21898707402f" /><Relationship Type="http://schemas.openxmlformats.org/officeDocument/2006/relationships/slide" Target="/ppt/slides/slide3.xml" Id="R8ca2de05ce194599" /><Relationship Type="http://schemas.openxmlformats.org/officeDocument/2006/relationships/slide" Target="/ppt/slides/slide4.xml" Id="Re0158b192cec47e5" /><Relationship Type="http://schemas.openxmlformats.org/officeDocument/2006/relationships/slide" Target="/ppt/slides/slide5.xml" Id="Rdd5c09f063b54f8d" /><Relationship Type="http://schemas.openxmlformats.org/officeDocument/2006/relationships/slide" Target="/ppt/slides/slide6.xml" Id="Rd88bfd494fc64d7b" /><Relationship Type="http://schemas.openxmlformats.org/officeDocument/2006/relationships/slide" Target="/ppt/slides/slide7.xml" Id="R344868cc5bd4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dca8a8b2d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d2c9c76834c17" /><Relationship Type="http://schemas.openxmlformats.org/officeDocument/2006/relationships/theme" Target="/ppt/slideMasters/theme/theme1.xml" Id="R7e68eaf4be5642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d2c9c7683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5e4e821df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da933476949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7484d693c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3002400f043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b4b9c83f343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720ac4f9847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659c895d9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SAKO INVEST AS ble etablert [år] og holder til i Hellesylt.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6 478 939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28 700 822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38 120 400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ELISABETH RINGDAL HJELSETH  –  29,7 %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BENTE RINGDAL  –  29,7 %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RINGDAL  –  29,7 %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RINGDAL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ARNSTEIN RINGDAL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RINGDAL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Hellesyltvegen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6218 Hellesylt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971 191 813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SAKO INVEST AS</a:t>
            </a:r>
          </a:p>
        </p:txBody>
      </p:sp>
    </p:spTree>
  </p:cSld>
  <p:clrMapOvr>
    <a:masterClrMapping xmlns:a="http://schemas.openxmlformats.org/drawingml/2006/main"/>
  </p:clrMapOvr>
</p:sld>
</file>