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b850b7ae4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4908eae1b4b66"/>
  </p:sldMasterIdLst>
  <p:sldIdLst>
    <p:sldId xmlns:r="http://schemas.openxmlformats.org/officeDocument/2006/relationships" id="256" r:id="R7c86e6b0035f4b19"/>
    <p:sldId xmlns:r="http://schemas.openxmlformats.org/officeDocument/2006/relationships" id="257" r:id="R6cbf065f6f6645ab"/>
    <p:sldId xmlns:r="http://schemas.openxmlformats.org/officeDocument/2006/relationships" id="258" r:id="Rdf7802b634e949ba"/>
    <p:sldId xmlns:r="http://schemas.openxmlformats.org/officeDocument/2006/relationships" id="259" r:id="R664a201cd15b47af"/>
    <p:sldId xmlns:r="http://schemas.openxmlformats.org/officeDocument/2006/relationships" id="260" r:id="R0623ae158811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4908eae1b4b66" /><Relationship Type="http://schemas.openxmlformats.org/officeDocument/2006/relationships/slide" Target="/ppt/slides/slide1.xml" Id="R7c86e6b0035f4b19" /><Relationship Type="http://schemas.openxmlformats.org/officeDocument/2006/relationships/slide" Target="/ppt/slides/slide2.xml" Id="R6cbf065f6f6645ab" /><Relationship Type="http://schemas.openxmlformats.org/officeDocument/2006/relationships/slide" Target="/ppt/slides/slide3.xml" Id="Rdf7802b634e949ba" /><Relationship Type="http://schemas.openxmlformats.org/officeDocument/2006/relationships/slide" Target="/ppt/slides/slide4.xml" Id="R664a201cd15b47af" /><Relationship Type="http://schemas.openxmlformats.org/officeDocument/2006/relationships/slide" Target="/ppt/slides/slide5.xml" Id="R0623ae158811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d9c0c3538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15cb0bc44d05" /><Relationship Type="http://schemas.openxmlformats.org/officeDocument/2006/relationships/theme" Target="/ppt/slideMasters/theme/theme1.xml" Id="Refca225009c3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215cb0bc4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43ea50839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70b452ad2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3c5872693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4867232ef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b5e52699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VESTFOLD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VESTFOLD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971 199 563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VESTFOLD EIENDOM AS</a:t>
            </a:r>
          </a:p>
        </p:txBody>
      </p:sp>
    </p:spTree>
  </p:cSld>
  <p:clrMapOvr>
    <a:masterClrMapping xmlns:a="http://schemas.openxmlformats.org/drawingml/2006/main"/>
  </p:clrMapOvr>
</p:sld>
</file>