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0c8aa2d2b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9a2f4f8c344e0"/>
  </p:sldMasterIdLst>
  <p:sldIdLst>
    <p:sldId xmlns:r="http://schemas.openxmlformats.org/officeDocument/2006/relationships" id="256" r:id="Rdbff03f7ed2740c0"/>
    <p:sldId xmlns:r="http://schemas.openxmlformats.org/officeDocument/2006/relationships" id="257" r:id="Rd2b8a2cfd7f642f7"/>
    <p:sldId xmlns:r="http://schemas.openxmlformats.org/officeDocument/2006/relationships" id="258" r:id="Re00b045b73c847bd"/>
    <p:sldId xmlns:r="http://schemas.openxmlformats.org/officeDocument/2006/relationships" id="259" r:id="R95fa0adab8334bc1"/>
    <p:sldId xmlns:r="http://schemas.openxmlformats.org/officeDocument/2006/relationships" id="260" r:id="R5f486c40733d4a43"/>
    <p:sldId xmlns:r="http://schemas.openxmlformats.org/officeDocument/2006/relationships" id="261" r:id="Ra3106232bf01452e"/>
    <p:sldId xmlns:r="http://schemas.openxmlformats.org/officeDocument/2006/relationships" id="262" r:id="R6f81bc62d41f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9a2f4f8c344e0" /><Relationship Type="http://schemas.openxmlformats.org/officeDocument/2006/relationships/slide" Target="/ppt/slides/slide1.xml" Id="Rdbff03f7ed2740c0" /><Relationship Type="http://schemas.openxmlformats.org/officeDocument/2006/relationships/slide" Target="/ppt/slides/slide2.xml" Id="Rd2b8a2cfd7f642f7" /><Relationship Type="http://schemas.openxmlformats.org/officeDocument/2006/relationships/slide" Target="/ppt/slides/slide3.xml" Id="Re00b045b73c847bd" /><Relationship Type="http://schemas.openxmlformats.org/officeDocument/2006/relationships/slide" Target="/ppt/slides/slide4.xml" Id="R95fa0adab8334bc1" /><Relationship Type="http://schemas.openxmlformats.org/officeDocument/2006/relationships/slide" Target="/ppt/slides/slide5.xml" Id="R5f486c40733d4a43" /><Relationship Type="http://schemas.openxmlformats.org/officeDocument/2006/relationships/slide" Target="/ppt/slides/slide6.xml" Id="Ra3106232bf01452e" /><Relationship Type="http://schemas.openxmlformats.org/officeDocument/2006/relationships/slide" Target="/ppt/slides/slide7.xml" Id="R6f81bc62d41f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0e2cc4674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afd0c65143f7" /><Relationship Type="http://schemas.openxmlformats.org/officeDocument/2006/relationships/theme" Target="/ppt/slideMasters/theme/theme1.xml" Id="Rf4a3823b4b52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5afd0c651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d1ca3785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994ac55a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62b1a07e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a6c2f30e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a599aa71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4f228863c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f3d74e7d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KYSTMILJØ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103 075 848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25 761 380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50 348 759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23 52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