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705042ed4948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37b2710dad4a0e"/>
  </p:sldMasterIdLst>
  <p:sldIdLst>
    <p:sldId xmlns:r="http://schemas.openxmlformats.org/officeDocument/2006/relationships" id="256" r:id="R2cce8ae3920d4cc6"/>
    <p:sldId xmlns:r="http://schemas.openxmlformats.org/officeDocument/2006/relationships" id="257" r:id="R35dcd7ddc1c344f9"/>
    <p:sldId xmlns:r="http://schemas.openxmlformats.org/officeDocument/2006/relationships" id="258" r:id="R39571dfc94594cad"/>
    <p:sldId xmlns:r="http://schemas.openxmlformats.org/officeDocument/2006/relationships" id="259" r:id="Ra8dd51790fde423e"/>
    <p:sldId xmlns:r="http://schemas.openxmlformats.org/officeDocument/2006/relationships" id="260" r:id="R3a87f34cdfac44be"/>
    <p:sldId xmlns:r="http://schemas.openxmlformats.org/officeDocument/2006/relationships" id="261" r:id="R6b0bc50a1748468f"/>
    <p:sldId xmlns:r="http://schemas.openxmlformats.org/officeDocument/2006/relationships" id="262" r:id="R1a8ff38e1c5b49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7b2710dad4a0e" /><Relationship Type="http://schemas.openxmlformats.org/officeDocument/2006/relationships/slide" Target="/ppt/slides/slide1.xml" Id="R2cce8ae3920d4cc6" /><Relationship Type="http://schemas.openxmlformats.org/officeDocument/2006/relationships/slide" Target="/ppt/slides/slide2.xml" Id="R35dcd7ddc1c344f9" /><Relationship Type="http://schemas.openxmlformats.org/officeDocument/2006/relationships/slide" Target="/ppt/slides/slide3.xml" Id="R39571dfc94594cad" /><Relationship Type="http://schemas.openxmlformats.org/officeDocument/2006/relationships/slide" Target="/ppt/slides/slide4.xml" Id="Ra8dd51790fde423e" /><Relationship Type="http://schemas.openxmlformats.org/officeDocument/2006/relationships/slide" Target="/ppt/slides/slide5.xml" Id="R3a87f34cdfac44be" /><Relationship Type="http://schemas.openxmlformats.org/officeDocument/2006/relationships/slide" Target="/ppt/slides/slide6.xml" Id="R6b0bc50a1748468f" /><Relationship Type="http://schemas.openxmlformats.org/officeDocument/2006/relationships/slide" Target="/ppt/slides/slide7.xml" Id="R1a8ff38e1c5b49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78549aed9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848c9f4a64fca" /><Relationship Type="http://schemas.openxmlformats.org/officeDocument/2006/relationships/theme" Target="/ppt/slideMasters/theme/theme1.xml" Id="Rd9c93a5814e3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848c9f4a6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48707eeed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ae97a9f9d4d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345467bdc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5d90db4394c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b9d37695b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7b2fe498243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59d258e94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HJARTDAL OG GRANSHERAD REKNESKAPSKONTOR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HJARTDAL OG GRANSHERAD REKNESKAPSKONTOR AS ble etablert [år] og holder til i Sauland.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8 195 494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745 360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1 769 948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BAMLE HELGE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KJEVE BENT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MAILEN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 OLAV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Saulandsvegen 416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3692 Sauland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helge@hgr.no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971 220 988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REKNESKAPSKONTOR AS</a:t>
            </a:r>
          </a:p>
        </p:txBody>
      </p:sp>
    </p:spTree>
  </p:cSld>
  <p:clrMapOvr>
    <a:masterClrMapping xmlns:a="http://schemas.openxmlformats.org/drawingml/2006/main"/>
  </p:clrMapOvr>
</p:sld>
</file>