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2659db95c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4c41da3984a73"/>
  </p:sldMasterIdLst>
  <p:sldIdLst>
    <p:sldId xmlns:r="http://schemas.openxmlformats.org/officeDocument/2006/relationships" id="256" r:id="R7fce7a70241942d2"/>
    <p:sldId xmlns:r="http://schemas.openxmlformats.org/officeDocument/2006/relationships" id="257" r:id="R1524a294447b4f49"/>
    <p:sldId xmlns:r="http://schemas.openxmlformats.org/officeDocument/2006/relationships" id="258" r:id="Re09408a37e514f14"/>
    <p:sldId xmlns:r="http://schemas.openxmlformats.org/officeDocument/2006/relationships" id="259" r:id="R1adfd824dd3f479c"/>
    <p:sldId xmlns:r="http://schemas.openxmlformats.org/officeDocument/2006/relationships" id="260" r:id="R49cb7e10e4ab4628"/>
    <p:sldId xmlns:r="http://schemas.openxmlformats.org/officeDocument/2006/relationships" id="261" r:id="R3dba48b733f44d33"/>
    <p:sldId xmlns:r="http://schemas.openxmlformats.org/officeDocument/2006/relationships" id="262" r:id="R3e44cc58b30c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4c41da3984a73" /><Relationship Type="http://schemas.openxmlformats.org/officeDocument/2006/relationships/slide" Target="/ppt/slides/slide1.xml" Id="R7fce7a70241942d2" /><Relationship Type="http://schemas.openxmlformats.org/officeDocument/2006/relationships/slide" Target="/ppt/slides/slide2.xml" Id="R1524a294447b4f49" /><Relationship Type="http://schemas.openxmlformats.org/officeDocument/2006/relationships/slide" Target="/ppt/slides/slide3.xml" Id="Re09408a37e514f14" /><Relationship Type="http://schemas.openxmlformats.org/officeDocument/2006/relationships/slide" Target="/ppt/slides/slide4.xml" Id="R1adfd824dd3f479c" /><Relationship Type="http://schemas.openxmlformats.org/officeDocument/2006/relationships/slide" Target="/ppt/slides/slide5.xml" Id="R49cb7e10e4ab4628" /><Relationship Type="http://schemas.openxmlformats.org/officeDocument/2006/relationships/slide" Target="/ppt/slides/slide6.xml" Id="R3dba48b733f44d33" /><Relationship Type="http://schemas.openxmlformats.org/officeDocument/2006/relationships/slide" Target="/ppt/slides/slide7.xml" Id="R3e44cc58b30c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5e15635d9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afffddd894f81" /><Relationship Type="http://schemas.openxmlformats.org/officeDocument/2006/relationships/theme" Target="/ppt/slideMasters/theme/theme1.xml" Id="R3fa4904f3eb7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afffddd89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d3be9bc1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2d6beabb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35722826e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69b878d2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bdc102bbc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afc080a4c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32dcd8913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NIDARVOLL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NIDARVOLL BIL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5 752 325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 STIG ROBERT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SKATVOLD MONA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trondheim@rent-a-wreck.no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www.rent-a-wreck.no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