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00f943b8d34d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4a63da5bfc4804"/>
  </p:sldMasterIdLst>
  <p:sldIdLst>
    <p:sldId xmlns:r="http://schemas.openxmlformats.org/officeDocument/2006/relationships" id="256" r:id="R5a89dc9c3ed64fe7"/>
    <p:sldId xmlns:r="http://schemas.openxmlformats.org/officeDocument/2006/relationships" id="257" r:id="Rb7c02195c473481b"/>
    <p:sldId xmlns:r="http://schemas.openxmlformats.org/officeDocument/2006/relationships" id="258" r:id="R474d80e7a7c64989"/>
    <p:sldId xmlns:r="http://schemas.openxmlformats.org/officeDocument/2006/relationships" id="259" r:id="Rd8d2038565ef465e"/>
    <p:sldId xmlns:r="http://schemas.openxmlformats.org/officeDocument/2006/relationships" id="260" r:id="Rcf4b04dd54fc42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4a63da5bfc4804" /><Relationship Type="http://schemas.openxmlformats.org/officeDocument/2006/relationships/slide" Target="/ppt/slides/slide1.xml" Id="R5a89dc9c3ed64fe7" /><Relationship Type="http://schemas.openxmlformats.org/officeDocument/2006/relationships/slide" Target="/ppt/slides/slide2.xml" Id="Rb7c02195c473481b" /><Relationship Type="http://schemas.openxmlformats.org/officeDocument/2006/relationships/slide" Target="/ppt/slides/slide3.xml" Id="R474d80e7a7c64989" /><Relationship Type="http://schemas.openxmlformats.org/officeDocument/2006/relationships/slide" Target="/ppt/slides/slide4.xml" Id="Rd8d2038565ef465e" /><Relationship Type="http://schemas.openxmlformats.org/officeDocument/2006/relationships/slide" Target="/ppt/slides/slide5.xml" Id="Rcf4b04dd54fc42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5baef302684d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e55e6476345ef" /><Relationship Type="http://schemas.openxmlformats.org/officeDocument/2006/relationships/theme" Target="/ppt/slideMasters/theme/theme1.xml" Id="Re9244e8907c342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4e55e6476345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0768023334e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12abcdb5f4e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4f8816c2f42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afab1b79749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15356e2fd48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PEDER ROGNE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 ROGNE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ROGNE ble etablert [år] og holder til i Longva.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 ROGNE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 ROGNE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 ROGNE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Olaus Fjørtoft-vegen 226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6293 Longva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21 77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971 224 924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 ROGNE</a:t>
            </a:r>
          </a:p>
        </p:txBody>
      </p:sp>
    </p:spTree>
  </p:cSld>
  <p:clrMapOvr>
    <a:masterClrMapping xmlns:a="http://schemas.openxmlformats.org/drawingml/2006/main"/>
  </p:clrMapOvr>
</p:sld>
</file>