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e82acb60c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a30abe6be4234"/>
  </p:sldMasterIdLst>
  <p:sldIdLst>
    <p:sldId xmlns:r="http://schemas.openxmlformats.org/officeDocument/2006/relationships" id="256" r:id="R6ccde722418e4a34"/>
    <p:sldId xmlns:r="http://schemas.openxmlformats.org/officeDocument/2006/relationships" id="257" r:id="R4716e027cd2b4aec"/>
    <p:sldId xmlns:r="http://schemas.openxmlformats.org/officeDocument/2006/relationships" id="258" r:id="Rd21a6212617947b6"/>
    <p:sldId xmlns:r="http://schemas.openxmlformats.org/officeDocument/2006/relationships" id="259" r:id="R29c75db3502d477d"/>
    <p:sldId xmlns:r="http://schemas.openxmlformats.org/officeDocument/2006/relationships" id="260" r:id="R905153ce569f4ee6"/>
    <p:sldId xmlns:r="http://schemas.openxmlformats.org/officeDocument/2006/relationships" id="261" r:id="R482698fc12d74e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a30abe6be4234" /><Relationship Type="http://schemas.openxmlformats.org/officeDocument/2006/relationships/slide" Target="/ppt/slides/slide1.xml" Id="R6ccde722418e4a34" /><Relationship Type="http://schemas.openxmlformats.org/officeDocument/2006/relationships/slide" Target="/ppt/slides/slide2.xml" Id="R4716e027cd2b4aec" /><Relationship Type="http://schemas.openxmlformats.org/officeDocument/2006/relationships/slide" Target="/ppt/slides/slide3.xml" Id="Rd21a6212617947b6" /><Relationship Type="http://schemas.openxmlformats.org/officeDocument/2006/relationships/slide" Target="/ppt/slides/slide4.xml" Id="R29c75db3502d477d" /><Relationship Type="http://schemas.openxmlformats.org/officeDocument/2006/relationships/slide" Target="/ppt/slides/slide5.xml" Id="R905153ce569f4ee6" /><Relationship Type="http://schemas.openxmlformats.org/officeDocument/2006/relationships/slide" Target="/ppt/slides/slide6.xml" Id="R482698fc12d74e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21e1c1b7f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d90cadd8444b" /><Relationship Type="http://schemas.openxmlformats.org/officeDocument/2006/relationships/theme" Target="/ppt/slideMasters/theme/theme1.xml" Id="R97a58ffb48f0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4d90cadd8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db4964eb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e1a6d721d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46d9e223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55fb25b0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5001ebe8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a692c016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