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927b4815e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e70bf35324e4d"/>
  </p:sldMasterIdLst>
  <p:sldIdLst>
    <p:sldId xmlns:r="http://schemas.openxmlformats.org/officeDocument/2006/relationships" id="256" r:id="Ra7b8e346d8ff48fe"/>
    <p:sldId xmlns:r="http://schemas.openxmlformats.org/officeDocument/2006/relationships" id="257" r:id="Rcdc442ff43bf4c6a"/>
    <p:sldId xmlns:r="http://schemas.openxmlformats.org/officeDocument/2006/relationships" id="258" r:id="R07e3818296a8477e"/>
    <p:sldId xmlns:r="http://schemas.openxmlformats.org/officeDocument/2006/relationships" id="259" r:id="Rd8d7083b818a4401"/>
    <p:sldId xmlns:r="http://schemas.openxmlformats.org/officeDocument/2006/relationships" id="260" r:id="R5a4de4110c414370"/>
    <p:sldId xmlns:r="http://schemas.openxmlformats.org/officeDocument/2006/relationships" id="261" r:id="Rf2b54524626a497c"/>
    <p:sldId xmlns:r="http://schemas.openxmlformats.org/officeDocument/2006/relationships" id="262" r:id="R0f545418f337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e70bf35324e4d" /><Relationship Type="http://schemas.openxmlformats.org/officeDocument/2006/relationships/slide" Target="/ppt/slides/slide1.xml" Id="Ra7b8e346d8ff48fe" /><Relationship Type="http://schemas.openxmlformats.org/officeDocument/2006/relationships/slide" Target="/ppt/slides/slide2.xml" Id="Rcdc442ff43bf4c6a" /><Relationship Type="http://schemas.openxmlformats.org/officeDocument/2006/relationships/slide" Target="/ppt/slides/slide3.xml" Id="R07e3818296a8477e" /><Relationship Type="http://schemas.openxmlformats.org/officeDocument/2006/relationships/slide" Target="/ppt/slides/slide4.xml" Id="Rd8d7083b818a4401" /><Relationship Type="http://schemas.openxmlformats.org/officeDocument/2006/relationships/slide" Target="/ppt/slides/slide5.xml" Id="R5a4de4110c414370" /><Relationship Type="http://schemas.openxmlformats.org/officeDocument/2006/relationships/slide" Target="/ppt/slides/slide6.xml" Id="Rf2b54524626a497c" /><Relationship Type="http://schemas.openxmlformats.org/officeDocument/2006/relationships/slide" Target="/ppt/slides/slide7.xml" Id="R0f545418f337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d1bcd5a7c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7f5bf70a417e" /><Relationship Type="http://schemas.openxmlformats.org/officeDocument/2006/relationships/theme" Target="/ppt/slideMasters/theme/theme1.xml" Id="Rcb16a42a3245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c7f5bf70a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f008d659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af7a55728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13041a6c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274f3a0f1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58e1b4589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ea0c34dd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536b1ab4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