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5f7133a89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6162fccac460e"/>
  </p:sldMasterIdLst>
  <p:sldIdLst>
    <p:sldId xmlns:r="http://schemas.openxmlformats.org/officeDocument/2006/relationships" id="256" r:id="Rf9c2d485747740bf"/>
    <p:sldId xmlns:r="http://schemas.openxmlformats.org/officeDocument/2006/relationships" id="257" r:id="R60cc5bf763754388"/>
    <p:sldId xmlns:r="http://schemas.openxmlformats.org/officeDocument/2006/relationships" id="258" r:id="R75e72ba9641c4017"/>
    <p:sldId xmlns:r="http://schemas.openxmlformats.org/officeDocument/2006/relationships" id="259" r:id="R70eb7dba093647c8"/>
    <p:sldId xmlns:r="http://schemas.openxmlformats.org/officeDocument/2006/relationships" id="260" r:id="R7645a854447c4867"/>
    <p:sldId xmlns:r="http://schemas.openxmlformats.org/officeDocument/2006/relationships" id="261" r:id="R4b82cc7b5d214a6e"/>
    <p:sldId xmlns:r="http://schemas.openxmlformats.org/officeDocument/2006/relationships" id="262" r:id="Rb5814ceb22b0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6162fccac460e" /><Relationship Type="http://schemas.openxmlformats.org/officeDocument/2006/relationships/slide" Target="/ppt/slides/slide1.xml" Id="Rf9c2d485747740bf" /><Relationship Type="http://schemas.openxmlformats.org/officeDocument/2006/relationships/slide" Target="/ppt/slides/slide2.xml" Id="R60cc5bf763754388" /><Relationship Type="http://schemas.openxmlformats.org/officeDocument/2006/relationships/slide" Target="/ppt/slides/slide3.xml" Id="R75e72ba9641c4017" /><Relationship Type="http://schemas.openxmlformats.org/officeDocument/2006/relationships/slide" Target="/ppt/slides/slide4.xml" Id="R70eb7dba093647c8" /><Relationship Type="http://schemas.openxmlformats.org/officeDocument/2006/relationships/slide" Target="/ppt/slides/slide5.xml" Id="R7645a854447c4867" /><Relationship Type="http://schemas.openxmlformats.org/officeDocument/2006/relationships/slide" Target="/ppt/slides/slide6.xml" Id="R4b82cc7b5d214a6e" /><Relationship Type="http://schemas.openxmlformats.org/officeDocument/2006/relationships/slide" Target="/ppt/slides/slide7.xml" Id="Rb5814ceb22b0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d70298dfe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611197f1f4153" /><Relationship Type="http://schemas.openxmlformats.org/officeDocument/2006/relationships/theme" Target="/ppt/slideMasters/theme/theme1.xml" Id="Rbd77609d8020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611197f1f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149da40a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e534c85f0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9db0aded8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c3b74bb6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d4d2404c7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eb024cc08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3dcd11e36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HELSOTEKET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HELSOTEKET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−393 589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HERRLEE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LIE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Elvegate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26 46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chrislie@c2i.net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971 234 113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HELSOTEKET AS</a:t>
            </a:r>
          </a:p>
        </p:txBody>
      </p:sp>
    </p:spTree>
  </p:cSld>
  <p:clrMapOvr>
    <a:masterClrMapping xmlns:a="http://schemas.openxmlformats.org/drawingml/2006/main"/>
  </p:clrMapOvr>
</p:sld>
</file>