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e262c431c6c4c9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199121ddf5a4122"/>
  </p:sldMasterIdLst>
  <p:sldIdLst>
    <p:sldId xmlns:r="http://schemas.openxmlformats.org/officeDocument/2006/relationships" id="256" r:id="Ra34ceb4566be4e0b"/>
    <p:sldId xmlns:r="http://schemas.openxmlformats.org/officeDocument/2006/relationships" id="257" r:id="R7d649de03d364331"/>
    <p:sldId xmlns:r="http://schemas.openxmlformats.org/officeDocument/2006/relationships" id="258" r:id="R629e12e2aa6c438a"/>
    <p:sldId xmlns:r="http://schemas.openxmlformats.org/officeDocument/2006/relationships" id="259" r:id="R1ac041443c3d4955"/>
    <p:sldId xmlns:r="http://schemas.openxmlformats.org/officeDocument/2006/relationships" id="260" r:id="R526227866654432b"/>
    <p:sldId xmlns:r="http://schemas.openxmlformats.org/officeDocument/2006/relationships" id="261" r:id="Rbd12aa04b1f34ab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199121ddf5a4122" /><Relationship Type="http://schemas.openxmlformats.org/officeDocument/2006/relationships/slide" Target="/ppt/slides/slide1.xml" Id="Ra34ceb4566be4e0b" /><Relationship Type="http://schemas.openxmlformats.org/officeDocument/2006/relationships/slide" Target="/ppt/slides/slide2.xml" Id="R7d649de03d364331" /><Relationship Type="http://schemas.openxmlformats.org/officeDocument/2006/relationships/slide" Target="/ppt/slides/slide3.xml" Id="R629e12e2aa6c438a" /><Relationship Type="http://schemas.openxmlformats.org/officeDocument/2006/relationships/slide" Target="/ppt/slides/slide4.xml" Id="R1ac041443c3d4955" /><Relationship Type="http://schemas.openxmlformats.org/officeDocument/2006/relationships/slide" Target="/ppt/slides/slide5.xml" Id="R526227866654432b" /><Relationship Type="http://schemas.openxmlformats.org/officeDocument/2006/relationships/slide" Target="/ppt/slides/slide6.xml" Id="Rbd12aa04b1f34ab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0f47912aa3462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db78754fd04f69" /><Relationship Type="http://schemas.openxmlformats.org/officeDocument/2006/relationships/theme" Target="/ppt/slideMasters/theme/theme1.xml" Id="R3a3621dab325435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9db78754fd04f6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3ea65649754a8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5f5236e142493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8e79fd358e444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0d73d2023b4df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30f9d5c6b7474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ebab417ae7414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FORUS BEREDSKAP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FORUS BEREDSKAP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FORUS BEREDSKAP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FORUS BEREDSKAP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FORUS BEREDSKAP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FORUS BEREDSKAP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NYGAARD TERJE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FORUS BEREDSKAP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971 237 244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FORUS BEREDSKAP AS</a:t>
            </a:r>
          </a:p>
        </p:txBody>
      </p:sp>
    </p:spTree>
  </p:cSld>
  <p:clrMapOvr>
    <a:masterClrMapping xmlns:a="http://schemas.openxmlformats.org/drawingml/2006/main"/>
  </p:clrMapOvr>
</p:sld>
</file>