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08b5c39dc6e14588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e309f6bf5cec4990"/>
  </p:sldMasterIdLst>
  <p:sldIdLst>
    <p:sldId xmlns:r="http://schemas.openxmlformats.org/officeDocument/2006/relationships" id="256" r:id="R9f8b3a6f1fc04708"/>
    <p:sldId xmlns:r="http://schemas.openxmlformats.org/officeDocument/2006/relationships" id="257" r:id="Re226eb35abaf4705"/>
    <p:sldId xmlns:r="http://schemas.openxmlformats.org/officeDocument/2006/relationships" id="258" r:id="Rc4b06d495d1a4a86"/>
    <p:sldId xmlns:r="http://schemas.openxmlformats.org/officeDocument/2006/relationships" id="259" r:id="Rb7740e1ca1cd4f22"/>
    <p:sldId xmlns:r="http://schemas.openxmlformats.org/officeDocument/2006/relationships" id="260" r:id="Re7ecbe3c4c9d4f1c"/>
    <p:sldId xmlns:r="http://schemas.openxmlformats.org/officeDocument/2006/relationships" id="261" r:id="Rff63790b5df1481e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e309f6bf5cec4990" /><Relationship Type="http://schemas.openxmlformats.org/officeDocument/2006/relationships/slide" Target="/ppt/slides/slide1.xml" Id="R9f8b3a6f1fc04708" /><Relationship Type="http://schemas.openxmlformats.org/officeDocument/2006/relationships/slide" Target="/ppt/slides/slide2.xml" Id="Re226eb35abaf4705" /><Relationship Type="http://schemas.openxmlformats.org/officeDocument/2006/relationships/slide" Target="/ppt/slides/slide3.xml" Id="Rc4b06d495d1a4a86" /><Relationship Type="http://schemas.openxmlformats.org/officeDocument/2006/relationships/slide" Target="/ppt/slides/slide4.xml" Id="Rb7740e1ca1cd4f22" /><Relationship Type="http://schemas.openxmlformats.org/officeDocument/2006/relationships/slide" Target="/ppt/slides/slide5.xml" Id="Re7ecbe3c4c9d4f1c" /><Relationship Type="http://schemas.openxmlformats.org/officeDocument/2006/relationships/slide" Target="/ppt/slides/slide6.xml" Id="Rff63790b5df1481e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52f60d69ea864edb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8d8c2f711b0444f" /><Relationship Type="http://schemas.openxmlformats.org/officeDocument/2006/relationships/theme" Target="/ppt/slideMasters/theme/theme1.xml" Id="Rf984d63bfda5430a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08d8c2f711b0444f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e40c32365e94e69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5d5af16728649de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6f00c6d53d6409b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e75c8a62bac48c7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48e1ceb0f7d4b81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58b65b1d8a441ac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STIFTELSEN ARBEIDSKOLLEKTIVET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STIFTELSEN ARBEIDSKOLLEKTIVET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STIFTELSEN ARBEIDSKOLLEKTIVET ble etablert [år] og holder til i Oslo.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STIFTELSEN ARBEIDSKOLLEKTIVET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STIFTELSEN ARBEIDSKOLLEKTIVET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STIFTELSEN ARBEIDSKOLLEKTIVET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289 010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−98 752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−111 096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2 591 601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3 470 945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STIFTELSEN ARBEIDSKOLLEKTIVET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Hjelms gate 5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0355 Oslo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st.jermans@yahoo.co.uk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971 273 739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STIFTELSEN ARBEIDSKOLLEKTIVET</a:t>
            </a:r>
          </a:p>
        </p:txBody>
      </p:sp>
    </p:spTree>
  </p:cSld>
  <p:clrMapOvr>
    <a:masterClrMapping xmlns:a="http://schemas.openxmlformats.org/drawingml/2006/main"/>
  </p:clrMapOvr>
</p:sld>
</file>