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e5689a78e9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19ceeab4d40aa"/>
  </p:sldMasterIdLst>
  <p:sldIdLst>
    <p:sldId xmlns:r="http://schemas.openxmlformats.org/officeDocument/2006/relationships" id="256" r:id="R57207ace8db14a1d"/>
    <p:sldId xmlns:r="http://schemas.openxmlformats.org/officeDocument/2006/relationships" id="257" r:id="R37dc96d61bb9481d"/>
    <p:sldId xmlns:r="http://schemas.openxmlformats.org/officeDocument/2006/relationships" id="258" r:id="Re2cb05dce8794f91"/>
    <p:sldId xmlns:r="http://schemas.openxmlformats.org/officeDocument/2006/relationships" id="259" r:id="R95b2f605be2045e6"/>
    <p:sldId xmlns:r="http://schemas.openxmlformats.org/officeDocument/2006/relationships" id="260" r:id="Ra9833b191ff545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19ceeab4d40aa" /><Relationship Type="http://schemas.openxmlformats.org/officeDocument/2006/relationships/slide" Target="/ppt/slides/slide1.xml" Id="R57207ace8db14a1d" /><Relationship Type="http://schemas.openxmlformats.org/officeDocument/2006/relationships/slide" Target="/ppt/slides/slide2.xml" Id="R37dc96d61bb9481d" /><Relationship Type="http://schemas.openxmlformats.org/officeDocument/2006/relationships/slide" Target="/ppt/slides/slide3.xml" Id="Re2cb05dce8794f91" /><Relationship Type="http://schemas.openxmlformats.org/officeDocument/2006/relationships/slide" Target="/ppt/slides/slide4.xml" Id="R95b2f605be2045e6" /><Relationship Type="http://schemas.openxmlformats.org/officeDocument/2006/relationships/slide" Target="/ppt/slides/slide5.xml" Id="Ra9833b191ff545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0b9b6ede8a47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089d433334f73" /><Relationship Type="http://schemas.openxmlformats.org/officeDocument/2006/relationships/theme" Target="/ppt/slideMasters/theme/theme1.xml" Id="R82b4a345646d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3089d433334f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d5b856a6e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44979118f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81f8b8466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26d713274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23f500b1a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SCHENKER TRANSPORTØRFORENING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SCHENKER TRANSPORTØRFORENING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SCHENKER TRANSPORTØRFORENING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SCHENKER TRANSPORTØRFORENING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SCHENKER TRANSPORTØRFORENING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SCHENKER TRANSPORTØRFORENING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SCHENKER TRANSPORTØRFORENING</a:t>
            </a:r>
          </a:p>
        </p:txBody>
      </p:sp>
    </p:spTree>
  </p:cSld>
  <p:clrMapOvr>
    <a:masterClrMapping xmlns:a="http://schemas.openxmlformats.org/drawingml/2006/main"/>
  </p:clrMapOvr>
</p:sld>
</file>