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7fdce4268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4dd720c6d48cb"/>
  </p:sldMasterIdLst>
  <p:sldIdLst>
    <p:sldId xmlns:r="http://schemas.openxmlformats.org/officeDocument/2006/relationships" id="256" r:id="R89b22c48c2b74666"/>
    <p:sldId xmlns:r="http://schemas.openxmlformats.org/officeDocument/2006/relationships" id="257" r:id="R931aa33d697d4525"/>
    <p:sldId xmlns:r="http://schemas.openxmlformats.org/officeDocument/2006/relationships" id="258" r:id="R53427d7be54e4a90"/>
    <p:sldId xmlns:r="http://schemas.openxmlformats.org/officeDocument/2006/relationships" id="259" r:id="Rf9a75dc761174eb6"/>
    <p:sldId xmlns:r="http://schemas.openxmlformats.org/officeDocument/2006/relationships" id="260" r:id="Rb325c5a11bfb4bee"/>
    <p:sldId xmlns:r="http://schemas.openxmlformats.org/officeDocument/2006/relationships" id="261" r:id="Rdab18a40267d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4dd720c6d48cb" /><Relationship Type="http://schemas.openxmlformats.org/officeDocument/2006/relationships/slide" Target="/ppt/slides/slide1.xml" Id="R89b22c48c2b74666" /><Relationship Type="http://schemas.openxmlformats.org/officeDocument/2006/relationships/slide" Target="/ppt/slides/slide2.xml" Id="R931aa33d697d4525" /><Relationship Type="http://schemas.openxmlformats.org/officeDocument/2006/relationships/slide" Target="/ppt/slides/slide3.xml" Id="R53427d7be54e4a90" /><Relationship Type="http://schemas.openxmlformats.org/officeDocument/2006/relationships/slide" Target="/ppt/slides/slide4.xml" Id="Rf9a75dc761174eb6" /><Relationship Type="http://schemas.openxmlformats.org/officeDocument/2006/relationships/slide" Target="/ppt/slides/slide5.xml" Id="Rb325c5a11bfb4bee" /><Relationship Type="http://schemas.openxmlformats.org/officeDocument/2006/relationships/slide" Target="/ppt/slides/slide6.xml" Id="Rdab18a40267d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1b95618df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db63f96c94fae" /><Relationship Type="http://schemas.openxmlformats.org/officeDocument/2006/relationships/theme" Target="/ppt/slideMasters/theme/theme1.xml" Id="R14315501803c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db63f96c9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a07f6cb3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b3c4ebfdb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de89f216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11b628a20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b68666401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ba5f9583a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FORVALTNINGSSTIFTELSEN UNIFOR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FORVALTNINGSSTIFTELSEN UNIFOR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unifor@unifor.no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971 288 396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