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4b680b8f684f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5e49c6ff034c55"/>
  </p:sldMasterIdLst>
  <p:sldIdLst>
    <p:sldId xmlns:r="http://schemas.openxmlformats.org/officeDocument/2006/relationships" id="256" r:id="R03ae85b469884b8b"/>
    <p:sldId xmlns:r="http://schemas.openxmlformats.org/officeDocument/2006/relationships" id="257" r:id="R56777ad6dea04284"/>
    <p:sldId xmlns:r="http://schemas.openxmlformats.org/officeDocument/2006/relationships" id="258" r:id="Rb69884e4df4947c3"/>
    <p:sldId xmlns:r="http://schemas.openxmlformats.org/officeDocument/2006/relationships" id="259" r:id="R1062a0cd193349d2"/>
    <p:sldId xmlns:r="http://schemas.openxmlformats.org/officeDocument/2006/relationships" id="260" r:id="Rc6a12374f3714b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5e49c6ff034c55" /><Relationship Type="http://schemas.openxmlformats.org/officeDocument/2006/relationships/slide" Target="/ppt/slides/slide1.xml" Id="R03ae85b469884b8b" /><Relationship Type="http://schemas.openxmlformats.org/officeDocument/2006/relationships/slide" Target="/ppt/slides/slide2.xml" Id="R56777ad6dea04284" /><Relationship Type="http://schemas.openxmlformats.org/officeDocument/2006/relationships/slide" Target="/ppt/slides/slide3.xml" Id="Rb69884e4df4947c3" /><Relationship Type="http://schemas.openxmlformats.org/officeDocument/2006/relationships/slide" Target="/ppt/slides/slide4.xml" Id="R1062a0cd193349d2" /><Relationship Type="http://schemas.openxmlformats.org/officeDocument/2006/relationships/slide" Target="/ppt/slides/slide5.xml" Id="Rc6a12374f3714b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32fe97caf84c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9445a2d674b95" /><Relationship Type="http://schemas.openxmlformats.org/officeDocument/2006/relationships/theme" Target="/ppt/slideMasters/theme/theme1.xml" Id="Rff0e6e670ed24e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b9445a2d674b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cf9f43c7c47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8d6276f3c45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e04b96edc4a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edaa437bc42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b9bdb362e43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RENDALEN KOMMUNESKOGER KF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RENDALEN KOMMUNESKOGER KF ble etablert [år] og holder til i Rendalen.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Hanestadveien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2484 Rendalen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may.britt.haugen@rendalen.kommune.no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www.rendalen.kommune.no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971 296 526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