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26703af66a441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7542a8861f14afa"/>
  </p:sldMasterIdLst>
  <p:sldIdLst>
    <p:sldId xmlns:r="http://schemas.openxmlformats.org/officeDocument/2006/relationships" id="256" r:id="Rd975d6ec0ef14468"/>
    <p:sldId xmlns:r="http://schemas.openxmlformats.org/officeDocument/2006/relationships" id="257" r:id="R213be280e2d64759"/>
    <p:sldId xmlns:r="http://schemas.openxmlformats.org/officeDocument/2006/relationships" id="258" r:id="R1379ef2f984a42b7"/>
    <p:sldId xmlns:r="http://schemas.openxmlformats.org/officeDocument/2006/relationships" id="259" r:id="R1a47ead672bb4802"/>
    <p:sldId xmlns:r="http://schemas.openxmlformats.org/officeDocument/2006/relationships" id="260" r:id="Ra2767b6b86dc4a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542a8861f14afa" /><Relationship Type="http://schemas.openxmlformats.org/officeDocument/2006/relationships/slide" Target="/ppt/slides/slide1.xml" Id="Rd975d6ec0ef14468" /><Relationship Type="http://schemas.openxmlformats.org/officeDocument/2006/relationships/slide" Target="/ppt/slides/slide2.xml" Id="R213be280e2d64759" /><Relationship Type="http://schemas.openxmlformats.org/officeDocument/2006/relationships/slide" Target="/ppt/slides/slide3.xml" Id="R1379ef2f984a42b7" /><Relationship Type="http://schemas.openxmlformats.org/officeDocument/2006/relationships/slide" Target="/ppt/slides/slide4.xml" Id="R1a47ead672bb4802" /><Relationship Type="http://schemas.openxmlformats.org/officeDocument/2006/relationships/slide" Target="/ppt/slides/slide5.xml" Id="Ra2767b6b86dc4a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3e807e9dcd4b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3b3a4c0db544e2" /><Relationship Type="http://schemas.openxmlformats.org/officeDocument/2006/relationships/theme" Target="/ppt/slideMasters/theme/theme1.xml" Id="Rc9fe096e383749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a3b3a4c0db544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36d965637a4b4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39cebe6c8c48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da0dc331524b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94346b17e9426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5a0759f47740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DALSBYGDA SAMFUNNSHUS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DALSBYGDA SAMFUNNSHUS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DALSBYGDA SAMFUNNSHUS SA ble etablert [år] og holder til i Os I Østerdalen.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DALSBYGDA SAMFUNNSHUS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DALSBYGDA SAMFUNNSHUS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DALSBYGDA SAMFUNNSHUS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2550 Os I Østerdalen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971 297 972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DALSBYGDA SAMFUNNSHUS SA</a:t>
            </a:r>
          </a:p>
        </p:txBody>
      </p:sp>
    </p:spTree>
  </p:cSld>
  <p:clrMapOvr>
    <a:masterClrMapping xmlns:a="http://schemas.openxmlformats.org/drawingml/2006/main"/>
  </p:clrMapOvr>
</p:sld>
</file>