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f4d81b0c0243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39d31ced864cf8"/>
  </p:sldMasterIdLst>
  <p:sldIdLst>
    <p:sldId xmlns:r="http://schemas.openxmlformats.org/officeDocument/2006/relationships" id="256" r:id="R6bff6e29fa2d42b8"/>
    <p:sldId xmlns:r="http://schemas.openxmlformats.org/officeDocument/2006/relationships" id="257" r:id="R593318ad596a4c27"/>
    <p:sldId xmlns:r="http://schemas.openxmlformats.org/officeDocument/2006/relationships" id="258" r:id="R7515835afcd64174"/>
    <p:sldId xmlns:r="http://schemas.openxmlformats.org/officeDocument/2006/relationships" id="259" r:id="R5e23a012750047ec"/>
    <p:sldId xmlns:r="http://schemas.openxmlformats.org/officeDocument/2006/relationships" id="260" r:id="Rfd98d8d50dd247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9d31ced864cf8" /><Relationship Type="http://schemas.openxmlformats.org/officeDocument/2006/relationships/slide" Target="/ppt/slides/slide1.xml" Id="R6bff6e29fa2d42b8" /><Relationship Type="http://schemas.openxmlformats.org/officeDocument/2006/relationships/slide" Target="/ppt/slides/slide2.xml" Id="R593318ad596a4c27" /><Relationship Type="http://schemas.openxmlformats.org/officeDocument/2006/relationships/slide" Target="/ppt/slides/slide3.xml" Id="R7515835afcd64174" /><Relationship Type="http://schemas.openxmlformats.org/officeDocument/2006/relationships/slide" Target="/ppt/slides/slide4.xml" Id="R5e23a012750047ec" /><Relationship Type="http://schemas.openxmlformats.org/officeDocument/2006/relationships/slide" Target="/ppt/slides/slide5.xml" Id="Rfd98d8d50dd247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a877bbf3747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d791dc9964a71" /><Relationship Type="http://schemas.openxmlformats.org/officeDocument/2006/relationships/theme" Target="/ppt/slideMasters/theme/theme1.xml" Id="R0c3a743ee0384b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d791dc996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d25cd1d0a40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0dbb8e26a43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4c433bcdf4b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43fb2749846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ec7936b3743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