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2cd52c310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9e38f1f704d3c"/>
  </p:sldMasterIdLst>
  <p:sldIdLst>
    <p:sldId xmlns:r="http://schemas.openxmlformats.org/officeDocument/2006/relationships" id="256" r:id="R65ebd91200614347"/>
    <p:sldId xmlns:r="http://schemas.openxmlformats.org/officeDocument/2006/relationships" id="257" r:id="R036d881175994492"/>
    <p:sldId xmlns:r="http://schemas.openxmlformats.org/officeDocument/2006/relationships" id="258" r:id="Rd3251999a22945db"/>
    <p:sldId xmlns:r="http://schemas.openxmlformats.org/officeDocument/2006/relationships" id="259" r:id="Rc79fdbcd11094faf"/>
    <p:sldId xmlns:r="http://schemas.openxmlformats.org/officeDocument/2006/relationships" id="260" r:id="R18ff24ae24d14be2"/>
    <p:sldId xmlns:r="http://schemas.openxmlformats.org/officeDocument/2006/relationships" id="261" r:id="R7af5ac1cdf2f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9e38f1f704d3c" /><Relationship Type="http://schemas.openxmlformats.org/officeDocument/2006/relationships/slide" Target="/ppt/slides/slide1.xml" Id="R65ebd91200614347" /><Relationship Type="http://schemas.openxmlformats.org/officeDocument/2006/relationships/slide" Target="/ppt/slides/slide2.xml" Id="R036d881175994492" /><Relationship Type="http://schemas.openxmlformats.org/officeDocument/2006/relationships/slide" Target="/ppt/slides/slide3.xml" Id="Rd3251999a22945db" /><Relationship Type="http://schemas.openxmlformats.org/officeDocument/2006/relationships/slide" Target="/ppt/slides/slide4.xml" Id="Rc79fdbcd11094faf" /><Relationship Type="http://schemas.openxmlformats.org/officeDocument/2006/relationships/slide" Target="/ppt/slides/slide5.xml" Id="R18ff24ae24d14be2" /><Relationship Type="http://schemas.openxmlformats.org/officeDocument/2006/relationships/slide" Target="/ppt/slides/slide6.xml" Id="R7af5ac1cdf2f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68a85c9c3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721a6ae3f4a5f" /><Relationship Type="http://schemas.openxmlformats.org/officeDocument/2006/relationships/theme" Target="/ppt/slideMasters/theme/theme1.xml" Id="R16c6eecd7d55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721a6ae3f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03a578f0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d4df14dbe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faefd2b5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9d7ae712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07533015e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c97b5627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