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a9a722078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8982fc3644ed9"/>
  </p:sldMasterIdLst>
  <p:sldIdLst>
    <p:sldId xmlns:r="http://schemas.openxmlformats.org/officeDocument/2006/relationships" id="256" r:id="R552cc6dd680b4cdf"/>
    <p:sldId xmlns:r="http://schemas.openxmlformats.org/officeDocument/2006/relationships" id="257" r:id="R927a7cf8aced4ecd"/>
    <p:sldId xmlns:r="http://schemas.openxmlformats.org/officeDocument/2006/relationships" id="258" r:id="R0ab07a80f3cc42dd"/>
    <p:sldId xmlns:r="http://schemas.openxmlformats.org/officeDocument/2006/relationships" id="259" r:id="R5ffdb674c2d9461a"/>
    <p:sldId xmlns:r="http://schemas.openxmlformats.org/officeDocument/2006/relationships" id="260" r:id="R4562cdc7fd67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8982fc3644ed9" /><Relationship Type="http://schemas.openxmlformats.org/officeDocument/2006/relationships/slide" Target="/ppt/slides/slide1.xml" Id="R552cc6dd680b4cdf" /><Relationship Type="http://schemas.openxmlformats.org/officeDocument/2006/relationships/slide" Target="/ppt/slides/slide2.xml" Id="R927a7cf8aced4ecd" /><Relationship Type="http://schemas.openxmlformats.org/officeDocument/2006/relationships/slide" Target="/ppt/slides/slide3.xml" Id="R0ab07a80f3cc42dd" /><Relationship Type="http://schemas.openxmlformats.org/officeDocument/2006/relationships/slide" Target="/ppt/slides/slide4.xml" Id="R5ffdb674c2d9461a" /><Relationship Type="http://schemas.openxmlformats.org/officeDocument/2006/relationships/slide" Target="/ppt/slides/slide5.xml" Id="R4562cdc7fd67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7600002b1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a3193517d4e30" /><Relationship Type="http://schemas.openxmlformats.org/officeDocument/2006/relationships/theme" Target="/ppt/slideMasters/theme/theme1.xml" Id="R35242ce97061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a3193517d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193b639a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17a55a07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5689f0dc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1fcba94d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fb3f05df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