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2d736ddbe945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d1f4ef6b064f53"/>
  </p:sldMasterIdLst>
  <p:sldIdLst>
    <p:sldId xmlns:r="http://schemas.openxmlformats.org/officeDocument/2006/relationships" id="256" r:id="R2b5dd5fa542f4396"/>
    <p:sldId xmlns:r="http://schemas.openxmlformats.org/officeDocument/2006/relationships" id="257" r:id="R80e86d05b031429c"/>
    <p:sldId xmlns:r="http://schemas.openxmlformats.org/officeDocument/2006/relationships" id="258" r:id="Rd72f2f1da6664b24"/>
    <p:sldId xmlns:r="http://schemas.openxmlformats.org/officeDocument/2006/relationships" id="259" r:id="Rc6625b5749a24cc1"/>
    <p:sldId xmlns:r="http://schemas.openxmlformats.org/officeDocument/2006/relationships" id="260" r:id="Rc14905aafc514c8c"/>
    <p:sldId xmlns:r="http://schemas.openxmlformats.org/officeDocument/2006/relationships" id="261" r:id="Rb8fa53d3488d4e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1f4ef6b064f53" /><Relationship Type="http://schemas.openxmlformats.org/officeDocument/2006/relationships/slide" Target="/ppt/slides/slide1.xml" Id="R2b5dd5fa542f4396" /><Relationship Type="http://schemas.openxmlformats.org/officeDocument/2006/relationships/slide" Target="/ppt/slides/slide2.xml" Id="R80e86d05b031429c" /><Relationship Type="http://schemas.openxmlformats.org/officeDocument/2006/relationships/slide" Target="/ppt/slides/slide3.xml" Id="Rd72f2f1da6664b24" /><Relationship Type="http://schemas.openxmlformats.org/officeDocument/2006/relationships/slide" Target="/ppt/slides/slide4.xml" Id="Rc6625b5749a24cc1" /><Relationship Type="http://schemas.openxmlformats.org/officeDocument/2006/relationships/slide" Target="/ppt/slides/slide5.xml" Id="Rc14905aafc514c8c" /><Relationship Type="http://schemas.openxmlformats.org/officeDocument/2006/relationships/slide" Target="/ppt/slides/slide6.xml" Id="Rb8fa53d3488d4e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161121faf4a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191b4691f48e0" /><Relationship Type="http://schemas.openxmlformats.org/officeDocument/2006/relationships/theme" Target="/ppt/slideMasters/theme/theme1.xml" Id="Ree1287c29d05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191b4691f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c754efe0b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563b36b1d42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e6d4c9682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bec2e580542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794a02767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b32186dba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 7 SAMEIET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DKS AS,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90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971 332 050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