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c6ac1d86e4f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09e2b55644cda"/>
  </p:sldMasterIdLst>
  <p:sldIdLst>
    <p:sldId xmlns:r="http://schemas.openxmlformats.org/officeDocument/2006/relationships" id="256" r:id="R6736d5fdee4e40a2"/>
    <p:sldId xmlns:r="http://schemas.openxmlformats.org/officeDocument/2006/relationships" id="257" r:id="R6647386065234391"/>
    <p:sldId xmlns:r="http://schemas.openxmlformats.org/officeDocument/2006/relationships" id="258" r:id="R3bd069e7c3d84b92"/>
    <p:sldId xmlns:r="http://schemas.openxmlformats.org/officeDocument/2006/relationships" id="259" r:id="Rc987ea8821de480f"/>
    <p:sldId xmlns:r="http://schemas.openxmlformats.org/officeDocument/2006/relationships" id="260" r:id="Rbe0257e227f4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09e2b55644cda" /><Relationship Type="http://schemas.openxmlformats.org/officeDocument/2006/relationships/slide" Target="/ppt/slides/slide1.xml" Id="R6736d5fdee4e40a2" /><Relationship Type="http://schemas.openxmlformats.org/officeDocument/2006/relationships/slide" Target="/ppt/slides/slide2.xml" Id="R6647386065234391" /><Relationship Type="http://schemas.openxmlformats.org/officeDocument/2006/relationships/slide" Target="/ppt/slides/slide3.xml" Id="R3bd069e7c3d84b92" /><Relationship Type="http://schemas.openxmlformats.org/officeDocument/2006/relationships/slide" Target="/ppt/slides/slide4.xml" Id="Rc987ea8821de480f" /><Relationship Type="http://schemas.openxmlformats.org/officeDocument/2006/relationships/slide" Target="/ppt/slides/slide5.xml" Id="Rbe0257e227f4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2e9499851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25915a37c4a99" /><Relationship Type="http://schemas.openxmlformats.org/officeDocument/2006/relationships/theme" Target="/ppt/slideMasters/theme/theme1.xml" Id="Ra064b6f64a20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25915a37c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14a5bffe44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b39f066e248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e18e3b1bc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9d85bae9d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370e0d6b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AGRO TAKST V/ A TJELLESVIK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AGRO TAKST V/ A TJELLESVIK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AGRO TAKST V/ A TJELLESVIK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AGRO TAKST V/ A TJELLESVIK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AGRO TAKST V/ A TJELLESVIK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AGRO TAKST V/ A TJELLESVIK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29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atjelles@online.no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971 342 811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AGRO TAKST V/ A TJELLESVIK</a:t>
            </a:r>
          </a:p>
        </p:txBody>
      </p:sp>
    </p:spTree>
  </p:cSld>
  <p:clrMapOvr>
    <a:masterClrMapping xmlns:a="http://schemas.openxmlformats.org/drawingml/2006/main"/>
  </p:clrMapOvr>
</p:sld>
</file>