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4d074e792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89cd1ce0a481b"/>
  </p:sldMasterIdLst>
  <p:sldIdLst>
    <p:sldId xmlns:r="http://schemas.openxmlformats.org/officeDocument/2006/relationships" id="256" r:id="R007738c6389548f6"/>
    <p:sldId xmlns:r="http://schemas.openxmlformats.org/officeDocument/2006/relationships" id="257" r:id="Rc0ffc13d474e48dd"/>
    <p:sldId xmlns:r="http://schemas.openxmlformats.org/officeDocument/2006/relationships" id="258" r:id="Ra843bfcc1d4140e5"/>
    <p:sldId xmlns:r="http://schemas.openxmlformats.org/officeDocument/2006/relationships" id="259" r:id="R944e6b6429b94ec9"/>
    <p:sldId xmlns:r="http://schemas.openxmlformats.org/officeDocument/2006/relationships" id="260" r:id="Rd0a7b51935c84d68"/>
    <p:sldId xmlns:r="http://schemas.openxmlformats.org/officeDocument/2006/relationships" id="261" r:id="Ra7dbbbed35ed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89cd1ce0a481b" /><Relationship Type="http://schemas.openxmlformats.org/officeDocument/2006/relationships/slide" Target="/ppt/slides/slide1.xml" Id="R007738c6389548f6" /><Relationship Type="http://schemas.openxmlformats.org/officeDocument/2006/relationships/slide" Target="/ppt/slides/slide2.xml" Id="Rc0ffc13d474e48dd" /><Relationship Type="http://schemas.openxmlformats.org/officeDocument/2006/relationships/slide" Target="/ppt/slides/slide3.xml" Id="Ra843bfcc1d4140e5" /><Relationship Type="http://schemas.openxmlformats.org/officeDocument/2006/relationships/slide" Target="/ppt/slides/slide4.xml" Id="R944e6b6429b94ec9" /><Relationship Type="http://schemas.openxmlformats.org/officeDocument/2006/relationships/slide" Target="/ppt/slides/slide5.xml" Id="Rd0a7b51935c84d68" /><Relationship Type="http://schemas.openxmlformats.org/officeDocument/2006/relationships/slide" Target="/ppt/slides/slide6.xml" Id="Ra7dbbbed35ed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d0e4a76e2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553f3cbb46fd" /><Relationship Type="http://schemas.openxmlformats.org/officeDocument/2006/relationships/theme" Target="/ppt/slideMasters/theme/theme1.xml" Id="R20d5cc1d2bc7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9553f3cbb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e0d5fd07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5f5ad3a5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bb7921b7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c3e64f321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9af2c79de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ca759379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VASSHUS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VASSHUS REGNSKAP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971 344 326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