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2e0d2b74a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8330cb5134257"/>
  </p:sldMasterIdLst>
  <p:sldIdLst>
    <p:sldId xmlns:r="http://schemas.openxmlformats.org/officeDocument/2006/relationships" id="256" r:id="Rce9ff4a006534f93"/>
    <p:sldId xmlns:r="http://schemas.openxmlformats.org/officeDocument/2006/relationships" id="257" r:id="R9c24a9ec262e48a0"/>
    <p:sldId xmlns:r="http://schemas.openxmlformats.org/officeDocument/2006/relationships" id="258" r:id="R9876971a9b334034"/>
    <p:sldId xmlns:r="http://schemas.openxmlformats.org/officeDocument/2006/relationships" id="259" r:id="R8f3d91c1f3864a52"/>
    <p:sldId xmlns:r="http://schemas.openxmlformats.org/officeDocument/2006/relationships" id="260" r:id="R81039ed1e140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8330cb5134257" /><Relationship Type="http://schemas.openxmlformats.org/officeDocument/2006/relationships/slide" Target="/ppt/slides/slide1.xml" Id="Rce9ff4a006534f93" /><Relationship Type="http://schemas.openxmlformats.org/officeDocument/2006/relationships/slide" Target="/ppt/slides/slide2.xml" Id="R9c24a9ec262e48a0" /><Relationship Type="http://schemas.openxmlformats.org/officeDocument/2006/relationships/slide" Target="/ppt/slides/slide3.xml" Id="R9876971a9b334034" /><Relationship Type="http://schemas.openxmlformats.org/officeDocument/2006/relationships/slide" Target="/ppt/slides/slide4.xml" Id="R8f3d91c1f3864a52" /><Relationship Type="http://schemas.openxmlformats.org/officeDocument/2006/relationships/slide" Target="/ppt/slides/slide5.xml" Id="R81039ed1e140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fef7da66642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67812c814706" /><Relationship Type="http://schemas.openxmlformats.org/officeDocument/2006/relationships/theme" Target="/ppt/slideMasters/theme/theme1.xml" Id="Rc4a0fd3f38a4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967812c81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815e82ed5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5c60622d9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ae31ad5f3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bb24ef0a9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514be553d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SULDAL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 NÆRINGSFORENING ble etablert [år] og holder til i 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05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post@suldal-turistkontor.no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www.suldal-turistkontor.no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NÆRINGSFORENING</a:t>
            </a:r>
          </a:p>
        </p:txBody>
      </p:sp>
    </p:spTree>
  </p:cSld>
  <p:clrMapOvr>
    <a:masterClrMapping xmlns:a="http://schemas.openxmlformats.org/drawingml/2006/main"/>
  </p:clrMapOvr>
</p:sld>
</file>