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225c7e2762b40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d802acfd5d43be"/>
  </p:sldMasterIdLst>
  <p:sldIdLst>
    <p:sldId xmlns:r="http://schemas.openxmlformats.org/officeDocument/2006/relationships" id="256" r:id="R29050cb4831342d9"/>
    <p:sldId xmlns:r="http://schemas.openxmlformats.org/officeDocument/2006/relationships" id="257" r:id="Rc9f16ac8dfd0415a"/>
    <p:sldId xmlns:r="http://schemas.openxmlformats.org/officeDocument/2006/relationships" id="258" r:id="Rb16bd47a96a142a4"/>
    <p:sldId xmlns:r="http://schemas.openxmlformats.org/officeDocument/2006/relationships" id="259" r:id="R2e76e75274744bbd"/>
    <p:sldId xmlns:r="http://schemas.openxmlformats.org/officeDocument/2006/relationships" id="260" r:id="R04ab2784a4224882"/>
    <p:sldId xmlns:r="http://schemas.openxmlformats.org/officeDocument/2006/relationships" id="261" r:id="R1fc50ee9b0f743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d802acfd5d43be" /><Relationship Type="http://schemas.openxmlformats.org/officeDocument/2006/relationships/slide" Target="/ppt/slides/slide1.xml" Id="R29050cb4831342d9" /><Relationship Type="http://schemas.openxmlformats.org/officeDocument/2006/relationships/slide" Target="/ppt/slides/slide2.xml" Id="Rc9f16ac8dfd0415a" /><Relationship Type="http://schemas.openxmlformats.org/officeDocument/2006/relationships/slide" Target="/ppt/slides/slide3.xml" Id="Rb16bd47a96a142a4" /><Relationship Type="http://schemas.openxmlformats.org/officeDocument/2006/relationships/slide" Target="/ppt/slides/slide4.xml" Id="R2e76e75274744bbd" /><Relationship Type="http://schemas.openxmlformats.org/officeDocument/2006/relationships/slide" Target="/ppt/slides/slide5.xml" Id="R04ab2784a4224882" /><Relationship Type="http://schemas.openxmlformats.org/officeDocument/2006/relationships/slide" Target="/ppt/slides/slide6.xml" Id="R1fc50ee9b0f743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8ca65dbfc6466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9a5fc5c6e4047" /><Relationship Type="http://schemas.openxmlformats.org/officeDocument/2006/relationships/theme" Target="/ppt/slideMasters/theme/theme1.xml" Id="R814c6a3652cf48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c9a5fc5c6e40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841a37d5744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2800422614a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abd5de09542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d1680b61d40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63fce54d64f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c1f3a02a34b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INDREMISJONSSAMSKIPNADEN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INDREMISJONSSAMSKIPNADEN ble etablert [år] og holder til i Stord.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18 826 042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12 310 154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12 462 050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100 903 786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107 234 574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Borggata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5417 Stord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41 07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post@indremisjonen.no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www.indremisjonen.no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971 356 022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INDREMISJONSSAMSKIPNADEN</a:t>
            </a:r>
          </a:p>
        </p:txBody>
      </p:sp>
    </p:spTree>
  </p:cSld>
  <p:clrMapOvr>
    <a:masterClrMapping xmlns:a="http://schemas.openxmlformats.org/drawingml/2006/main"/>
  </p:clrMapOvr>
</p:sld>
</file>