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c93ef33ba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6729359434bf7"/>
  </p:sldMasterIdLst>
  <p:sldIdLst>
    <p:sldId xmlns:r="http://schemas.openxmlformats.org/officeDocument/2006/relationships" id="256" r:id="R9788776b4311430a"/>
    <p:sldId xmlns:r="http://schemas.openxmlformats.org/officeDocument/2006/relationships" id="257" r:id="R591830f224384473"/>
    <p:sldId xmlns:r="http://schemas.openxmlformats.org/officeDocument/2006/relationships" id="258" r:id="R24ea2eb0a73f48d8"/>
    <p:sldId xmlns:r="http://schemas.openxmlformats.org/officeDocument/2006/relationships" id="259" r:id="R005d0ef8817d478b"/>
    <p:sldId xmlns:r="http://schemas.openxmlformats.org/officeDocument/2006/relationships" id="260" r:id="R9583806c1783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729359434bf7" /><Relationship Type="http://schemas.openxmlformats.org/officeDocument/2006/relationships/slide" Target="/ppt/slides/slide1.xml" Id="R9788776b4311430a" /><Relationship Type="http://schemas.openxmlformats.org/officeDocument/2006/relationships/slide" Target="/ppt/slides/slide2.xml" Id="R591830f224384473" /><Relationship Type="http://schemas.openxmlformats.org/officeDocument/2006/relationships/slide" Target="/ppt/slides/slide3.xml" Id="R24ea2eb0a73f48d8" /><Relationship Type="http://schemas.openxmlformats.org/officeDocument/2006/relationships/slide" Target="/ppt/slides/slide4.xml" Id="R005d0ef8817d478b" /><Relationship Type="http://schemas.openxmlformats.org/officeDocument/2006/relationships/slide" Target="/ppt/slides/slide5.xml" Id="R9583806c1783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e8bd9923c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b6b6b7b3f4630" /><Relationship Type="http://schemas.openxmlformats.org/officeDocument/2006/relationships/theme" Target="/ppt/slideMasters/theme/theme1.xml" Id="R96e49a25e467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b6b6b7b3f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1355f9874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429b6238c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ae1ccb4c9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da08b0225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d54d7db5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PINSEMENIGHETEN BETANIA KNARVIK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PINSEMENIGHETEN BETANIA KNARVIK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PINSEMENIGHETEN BETANIA KNARVIK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PINSEMENIGHETEN BETANIA KNARVIK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PINSEMENIGHETEN BETANIA KNARVIK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PINSEMENIGHETEN BETANIA KNARVIK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Juvikstølen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5916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35 00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post@betaniaknarvik.no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www.betaniaknarvik.no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PINSEMENIGHETEN BETANIA KNARVIK</a:t>
            </a:r>
          </a:p>
        </p:txBody>
      </p:sp>
    </p:spTree>
  </p:cSld>
  <p:clrMapOvr>
    <a:masterClrMapping xmlns:a="http://schemas.openxmlformats.org/drawingml/2006/main"/>
  </p:clrMapOvr>
</p:sld>
</file>