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028b19b74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d6a3781d80438d"/>
  </p:sldMasterIdLst>
  <p:sldIdLst>
    <p:sldId xmlns:r="http://schemas.openxmlformats.org/officeDocument/2006/relationships" id="256" r:id="Rbfd7048ce2204a6f"/>
    <p:sldId xmlns:r="http://schemas.openxmlformats.org/officeDocument/2006/relationships" id="257" r:id="R8d5d6e76dca04c10"/>
    <p:sldId xmlns:r="http://schemas.openxmlformats.org/officeDocument/2006/relationships" id="258" r:id="Red879abb524f400d"/>
    <p:sldId xmlns:r="http://schemas.openxmlformats.org/officeDocument/2006/relationships" id="259" r:id="Rb4da6e243f7c4e9e"/>
    <p:sldId xmlns:r="http://schemas.openxmlformats.org/officeDocument/2006/relationships" id="260" r:id="R093bec9bd1bc4e80"/>
    <p:sldId xmlns:r="http://schemas.openxmlformats.org/officeDocument/2006/relationships" id="261" r:id="R0cd60e401f7d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6a3781d80438d" /><Relationship Type="http://schemas.openxmlformats.org/officeDocument/2006/relationships/slide" Target="/ppt/slides/slide1.xml" Id="Rbfd7048ce2204a6f" /><Relationship Type="http://schemas.openxmlformats.org/officeDocument/2006/relationships/slide" Target="/ppt/slides/slide2.xml" Id="R8d5d6e76dca04c10" /><Relationship Type="http://schemas.openxmlformats.org/officeDocument/2006/relationships/slide" Target="/ppt/slides/slide3.xml" Id="Red879abb524f400d" /><Relationship Type="http://schemas.openxmlformats.org/officeDocument/2006/relationships/slide" Target="/ppt/slides/slide4.xml" Id="Rb4da6e243f7c4e9e" /><Relationship Type="http://schemas.openxmlformats.org/officeDocument/2006/relationships/slide" Target="/ppt/slides/slide5.xml" Id="R093bec9bd1bc4e80" /><Relationship Type="http://schemas.openxmlformats.org/officeDocument/2006/relationships/slide" Target="/ppt/slides/slide6.xml" Id="R0cd60e401f7d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39c9e13a9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2a5cef6c64355" /><Relationship Type="http://schemas.openxmlformats.org/officeDocument/2006/relationships/theme" Target="/ppt/slideMasters/theme/theme1.xml" Id="R5036324e24af44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72a5cef6c6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834bdcc5849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00cd8880a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f7569cd3c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825cf4a6241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14e5e9e62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f90aedbbb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