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8be9ff1cca44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804f59ceee4699"/>
  </p:sldMasterIdLst>
  <p:sldIdLst>
    <p:sldId xmlns:r="http://schemas.openxmlformats.org/officeDocument/2006/relationships" id="256" r:id="Rf5926f8eab314efd"/>
    <p:sldId xmlns:r="http://schemas.openxmlformats.org/officeDocument/2006/relationships" id="257" r:id="R2502a52ddd5f4406"/>
    <p:sldId xmlns:r="http://schemas.openxmlformats.org/officeDocument/2006/relationships" id="258" r:id="Re905fac59f07457f"/>
    <p:sldId xmlns:r="http://schemas.openxmlformats.org/officeDocument/2006/relationships" id="259" r:id="R000a0319071348b5"/>
    <p:sldId xmlns:r="http://schemas.openxmlformats.org/officeDocument/2006/relationships" id="260" r:id="Re694368aa9064a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804f59ceee4699" /><Relationship Type="http://schemas.openxmlformats.org/officeDocument/2006/relationships/slide" Target="/ppt/slides/slide1.xml" Id="Rf5926f8eab314efd" /><Relationship Type="http://schemas.openxmlformats.org/officeDocument/2006/relationships/slide" Target="/ppt/slides/slide2.xml" Id="R2502a52ddd5f4406" /><Relationship Type="http://schemas.openxmlformats.org/officeDocument/2006/relationships/slide" Target="/ppt/slides/slide3.xml" Id="Re905fac59f07457f" /><Relationship Type="http://schemas.openxmlformats.org/officeDocument/2006/relationships/slide" Target="/ppt/slides/slide4.xml" Id="R000a0319071348b5" /><Relationship Type="http://schemas.openxmlformats.org/officeDocument/2006/relationships/slide" Target="/ppt/slides/slide5.xml" Id="Re694368aa9064a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3a556c450740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27f676914f4b6e" /><Relationship Type="http://schemas.openxmlformats.org/officeDocument/2006/relationships/theme" Target="/ppt/slideMasters/theme/theme1.xml" Id="Rb44ab50c45cb4b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27f676914f4b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d565aea4d644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99a1fe07224d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fec7750d8746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42522e43d04a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f6b821c67247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NORDHORDLAND REVISJON IKS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NORDHORDLAND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NORDHORDLAND REVISJON IKS ble etablert [år] og holder til i Isdalstø.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NORDHORDLAND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NORDHORDLAND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NORDHORDLAND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Kvassnesvegen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5914 Isdalstø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nhr@nhr.no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www.nhr.no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971 361 433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NORDHORDLAND REVISJON IKS</a:t>
            </a:r>
          </a:p>
        </p:txBody>
      </p:sp>
    </p:spTree>
  </p:cSld>
  <p:clrMapOvr>
    <a:masterClrMapping xmlns:a="http://schemas.openxmlformats.org/drawingml/2006/main"/>
  </p:clrMapOvr>
</p:sld>
</file>