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fc0ee373fe42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e0c6700ccc41a5"/>
  </p:sldMasterIdLst>
  <p:sldIdLst>
    <p:sldId xmlns:r="http://schemas.openxmlformats.org/officeDocument/2006/relationships" id="256" r:id="R7c5ccb3d77bd4ee8"/>
    <p:sldId xmlns:r="http://schemas.openxmlformats.org/officeDocument/2006/relationships" id="257" r:id="R7a87ff657f374722"/>
    <p:sldId xmlns:r="http://schemas.openxmlformats.org/officeDocument/2006/relationships" id="258" r:id="R840d1f0e13bc459d"/>
    <p:sldId xmlns:r="http://schemas.openxmlformats.org/officeDocument/2006/relationships" id="259" r:id="Re966fc2896d8403a"/>
    <p:sldId xmlns:r="http://schemas.openxmlformats.org/officeDocument/2006/relationships" id="260" r:id="Raacc7ff45b2d43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e0c6700ccc41a5" /><Relationship Type="http://schemas.openxmlformats.org/officeDocument/2006/relationships/slide" Target="/ppt/slides/slide1.xml" Id="R7c5ccb3d77bd4ee8" /><Relationship Type="http://schemas.openxmlformats.org/officeDocument/2006/relationships/slide" Target="/ppt/slides/slide2.xml" Id="R7a87ff657f374722" /><Relationship Type="http://schemas.openxmlformats.org/officeDocument/2006/relationships/slide" Target="/ppt/slides/slide3.xml" Id="R840d1f0e13bc459d" /><Relationship Type="http://schemas.openxmlformats.org/officeDocument/2006/relationships/slide" Target="/ppt/slides/slide4.xml" Id="Re966fc2896d8403a" /><Relationship Type="http://schemas.openxmlformats.org/officeDocument/2006/relationships/slide" Target="/ppt/slides/slide5.xml" Id="Raacc7ff45b2d43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9bb42f5d374a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b6229902640a5" /><Relationship Type="http://schemas.openxmlformats.org/officeDocument/2006/relationships/theme" Target="/ppt/slideMasters/theme/theme1.xml" Id="R22f6a74db59c4c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4b6229902640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efbcbca20047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cd291283341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f4d4072744b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df933cfb6542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de1805f1040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FAMILIEKIRKEN I FLORØ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FAMILIEKIRKEN I FLORØ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FAMILIEKIRKEN I FLORØ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FAMILIEKIRKEN I FLORØ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FAMILIEKIRKEN I FLORØ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FAMILIEKIRKEN I FLORØ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971 361 913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FAMILIEKIRKEN I FLORØ</a:t>
            </a:r>
          </a:p>
        </p:txBody>
      </p:sp>
    </p:spTree>
  </p:cSld>
  <p:clrMapOvr>
    <a:masterClrMapping xmlns:a="http://schemas.openxmlformats.org/drawingml/2006/main"/>
  </p:clrMapOvr>
</p:sld>
</file>