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5d40ce2ebd46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55b121de474b65"/>
  </p:sldMasterIdLst>
  <p:sldIdLst>
    <p:sldId xmlns:r="http://schemas.openxmlformats.org/officeDocument/2006/relationships" id="256" r:id="R276783df04ea4883"/>
    <p:sldId xmlns:r="http://schemas.openxmlformats.org/officeDocument/2006/relationships" id="257" r:id="Re3415a8715fe4853"/>
    <p:sldId xmlns:r="http://schemas.openxmlformats.org/officeDocument/2006/relationships" id="258" r:id="Rebe21a53cd1b4fe0"/>
    <p:sldId xmlns:r="http://schemas.openxmlformats.org/officeDocument/2006/relationships" id="259" r:id="Rb750a40f70b6463d"/>
    <p:sldId xmlns:r="http://schemas.openxmlformats.org/officeDocument/2006/relationships" id="260" r:id="R579e6b6df7bf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5b121de474b65" /><Relationship Type="http://schemas.openxmlformats.org/officeDocument/2006/relationships/slide" Target="/ppt/slides/slide1.xml" Id="R276783df04ea4883" /><Relationship Type="http://schemas.openxmlformats.org/officeDocument/2006/relationships/slide" Target="/ppt/slides/slide2.xml" Id="Re3415a8715fe4853" /><Relationship Type="http://schemas.openxmlformats.org/officeDocument/2006/relationships/slide" Target="/ppt/slides/slide3.xml" Id="Rebe21a53cd1b4fe0" /><Relationship Type="http://schemas.openxmlformats.org/officeDocument/2006/relationships/slide" Target="/ppt/slides/slide4.xml" Id="Rb750a40f70b6463d" /><Relationship Type="http://schemas.openxmlformats.org/officeDocument/2006/relationships/slide" Target="/ppt/slides/slide5.xml" Id="R579e6b6df7bf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ea21a96d546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7f570bed34472" /><Relationship Type="http://schemas.openxmlformats.org/officeDocument/2006/relationships/theme" Target="/ppt/slideMasters/theme/theme1.xml" Id="R98d00569926346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f7f570bed344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3df47ec81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1ae50eae1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10a53fd77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5a41b2c674e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458720489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KYRKSÆTERØRA MISJONSHUS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KYRKSÆTERØRA MISJONSHUS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971 379 286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KYRKSÆTERØRA MISJONSHUS</a:t>
            </a:r>
          </a:p>
        </p:txBody>
      </p:sp>
    </p:spTree>
  </p:cSld>
  <p:clrMapOvr>
    <a:masterClrMapping xmlns:a="http://schemas.openxmlformats.org/drawingml/2006/main"/>
  </p:clrMapOvr>
</p:sld>
</file>