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76930fc3254b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a5377a7561433b"/>
  </p:sldMasterIdLst>
  <p:sldIdLst>
    <p:sldId xmlns:r="http://schemas.openxmlformats.org/officeDocument/2006/relationships" id="256" r:id="R87ed17ad5c24491b"/>
    <p:sldId xmlns:r="http://schemas.openxmlformats.org/officeDocument/2006/relationships" id="257" r:id="Rd8a30838d7f046b9"/>
    <p:sldId xmlns:r="http://schemas.openxmlformats.org/officeDocument/2006/relationships" id="258" r:id="R19b78887fede45f6"/>
    <p:sldId xmlns:r="http://schemas.openxmlformats.org/officeDocument/2006/relationships" id="259" r:id="Ra7613c57512444c2"/>
    <p:sldId xmlns:r="http://schemas.openxmlformats.org/officeDocument/2006/relationships" id="260" r:id="Rf95fba983cde4747"/>
    <p:sldId xmlns:r="http://schemas.openxmlformats.org/officeDocument/2006/relationships" id="261" r:id="Rcdb4ca4224424c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5377a7561433b" /><Relationship Type="http://schemas.openxmlformats.org/officeDocument/2006/relationships/slide" Target="/ppt/slides/slide1.xml" Id="R87ed17ad5c24491b" /><Relationship Type="http://schemas.openxmlformats.org/officeDocument/2006/relationships/slide" Target="/ppt/slides/slide2.xml" Id="Rd8a30838d7f046b9" /><Relationship Type="http://schemas.openxmlformats.org/officeDocument/2006/relationships/slide" Target="/ppt/slides/slide3.xml" Id="R19b78887fede45f6" /><Relationship Type="http://schemas.openxmlformats.org/officeDocument/2006/relationships/slide" Target="/ppt/slides/slide4.xml" Id="Ra7613c57512444c2" /><Relationship Type="http://schemas.openxmlformats.org/officeDocument/2006/relationships/slide" Target="/ppt/slides/slide5.xml" Id="Rf95fba983cde4747" /><Relationship Type="http://schemas.openxmlformats.org/officeDocument/2006/relationships/slide" Target="/ppt/slides/slide6.xml" Id="Rcdb4ca4224424c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bc7ec23be40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d0c229e9544a6" /><Relationship Type="http://schemas.openxmlformats.org/officeDocument/2006/relationships/theme" Target="/ppt/slideMasters/theme/theme1.xml" Id="R7d202665541d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2d0c229e9544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90158a3b24d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8ec4cb64d40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9fad433474f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45ec1b54949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2cfda910a41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fae702d5343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 IDAR HEGSETHTRØ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 IDAR HEGSETHTRØ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 IDAR HEGSETHTRØ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 IDAR HEGSETHTRØ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 IDAR HEGSETHTRØ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 IDAR HEGSETHTRØ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1 268 442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717 533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569 216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631 270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677 420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 IDAR HEGSETHTRØ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83 43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971 387 513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 IDAR HEGSETHTRØ</a:t>
            </a:r>
          </a:p>
        </p:txBody>
      </p:sp>
    </p:spTree>
  </p:cSld>
  <p:clrMapOvr>
    <a:masterClrMapping xmlns:a="http://schemas.openxmlformats.org/drawingml/2006/main"/>
  </p:clrMapOvr>
</p:sld>
</file>