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b758ead58d4f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c91a7988594270"/>
  </p:sldMasterIdLst>
  <p:sldIdLst>
    <p:sldId xmlns:r="http://schemas.openxmlformats.org/officeDocument/2006/relationships" id="256" r:id="R56691f522eac4797"/>
    <p:sldId xmlns:r="http://schemas.openxmlformats.org/officeDocument/2006/relationships" id="257" r:id="R8eafb67476794602"/>
    <p:sldId xmlns:r="http://schemas.openxmlformats.org/officeDocument/2006/relationships" id="258" r:id="R778e8022ee60416a"/>
    <p:sldId xmlns:r="http://schemas.openxmlformats.org/officeDocument/2006/relationships" id="259" r:id="R06870694e00043d4"/>
    <p:sldId xmlns:r="http://schemas.openxmlformats.org/officeDocument/2006/relationships" id="260" r:id="Rbc7a89c17e7f4f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91a7988594270" /><Relationship Type="http://schemas.openxmlformats.org/officeDocument/2006/relationships/slide" Target="/ppt/slides/slide1.xml" Id="R56691f522eac4797" /><Relationship Type="http://schemas.openxmlformats.org/officeDocument/2006/relationships/slide" Target="/ppt/slides/slide2.xml" Id="R8eafb67476794602" /><Relationship Type="http://schemas.openxmlformats.org/officeDocument/2006/relationships/slide" Target="/ppt/slides/slide3.xml" Id="R778e8022ee60416a" /><Relationship Type="http://schemas.openxmlformats.org/officeDocument/2006/relationships/slide" Target="/ppt/slides/slide4.xml" Id="R06870694e00043d4" /><Relationship Type="http://schemas.openxmlformats.org/officeDocument/2006/relationships/slide" Target="/ppt/slides/slide5.xml" Id="Rbc7a89c17e7f4f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1d9dd403f44d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40e8b02114c8b" /><Relationship Type="http://schemas.openxmlformats.org/officeDocument/2006/relationships/theme" Target="/ppt/slideMasters/theme/theme1.xml" Id="R504f02634a5343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140e8b02114c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0d6879e7e41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624272f1242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eb5a9207342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373d7ebc942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a1cca806a4c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PINSEKIRKEN FILADELFIA TROMSØ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PINSEKIRKEN FILADELFIA TROMSØ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PINSEKIRKEN FILADELFIA TROMSØ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PINSEKIRKEN FILADELFIA TROMSØ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PINSEKIRKEN FILADELFIA TROMSØ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PINSEKIRKEN FILADELFIA TROMSØ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 Zakariassens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9010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post@pinsekirkenfiladelfia.no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www.pinsekirkenfiladelfia.no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971 402 016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PINSEKIRKEN FILADELFIA TROMSØ</a:t>
            </a:r>
          </a:p>
        </p:txBody>
      </p:sp>
    </p:spTree>
  </p:cSld>
  <p:clrMapOvr>
    <a:masterClrMapping xmlns:a="http://schemas.openxmlformats.org/drawingml/2006/main"/>
  </p:clrMapOvr>
</p:sld>
</file>