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9df98ba4d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327d112314fc5"/>
  </p:sldMasterIdLst>
  <p:sldIdLst>
    <p:sldId xmlns:r="http://schemas.openxmlformats.org/officeDocument/2006/relationships" id="256" r:id="R7eee1c1faef44fc7"/>
    <p:sldId xmlns:r="http://schemas.openxmlformats.org/officeDocument/2006/relationships" id="257" r:id="R8cbd3574a3ea4e7e"/>
    <p:sldId xmlns:r="http://schemas.openxmlformats.org/officeDocument/2006/relationships" id="258" r:id="R58ce1ab339814240"/>
    <p:sldId xmlns:r="http://schemas.openxmlformats.org/officeDocument/2006/relationships" id="259" r:id="R9f058c711f8243e1"/>
    <p:sldId xmlns:r="http://schemas.openxmlformats.org/officeDocument/2006/relationships" id="260" r:id="R1ba7359ed6334d2d"/>
    <p:sldId xmlns:r="http://schemas.openxmlformats.org/officeDocument/2006/relationships" id="261" r:id="R668a03e8a529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327d112314fc5" /><Relationship Type="http://schemas.openxmlformats.org/officeDocument/2006/relationships/slide" Target="/ppt/slides/slide1.xml" Id="R7eee1c1faef44fc7" /><Relationship Type="http://schemas.openxmlformats.org/officeDocument/2006/relationships/slide" Target="/ppt/slides/slide2.xml" Id="R8cbd3574a3ea4e7e" /><Relationship Type="http://schemas.openxmlformats.org/officeDocument/2006/relationships/slide" Target="/ppt/slides/slide3.xml" Id="R58ce1ab339814240" /><Relationship Type="http://schemas.openxmlformats.org/officeDocument/2006/relationships/slide" Target="/ppt/slides/slide4.xml" Id="R9f058c711f8243e1" /><Relationship Type="http://schemas.openxmlformats.org/officeDocument/2006/relationships/slide" Target="/ppt/slides/slide5.xml" Id="R1ba7359ed6334d2d" /><Relationship Type="http://schemas.openxmlformats.org/officeDocument/2006/relationships/slide" Target="/ppt/slides/slide6.xml" Id="R668a03e8a529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7ef993841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a0bca22624b28" /><Relationship Type="http://schemas.openxmlformats.org/officeDocument/2006/relationships/theme" Target="/ppt/slideMasters/theme/theme1.xml" Id="R554bb792cf01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a0bca2262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4475a17d2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0d7b7517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717d9ab80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5367f1355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88d41fc6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207917858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