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4406a844df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d0e316d814656"/>
  </p:sldMasterIdLst>
  <p:sldIdLst>
    <p:sldId xmlns:r="http://schemas.openxmlformats.org/officeDocument/2006/relationships" id="256" r:id="R37f68c6920654c78"/>
    <p:sldId xmlns:r="http://schemas.openxmlformats.org/officeDocument/2006/relationships" id="257" r:id="R3ebc5b73396a41de"/>
    <p:sldId xmlns:r="http://schemas.openxmlformats.org/officeDocument/2006/relationships" id="258" r:id="Re3649fa4105345d5"/>
    <p:sldId xmlns:r="http://schemas.openxmlformats.org/officeDocument/2006/relationships" id="259" r:id="R1e42a1836bb648a1"/>
    <p:sldId xmlns:r="http://schemas.openxmlformats.org/officeDocument/2006/relationships" id="260" r:id="R6dfa322daa36470d"/>
    <p:sldId xmlns:r="http://schemas.openxmlformats.org/officeDocument/2006/relationships" id="261" r:id="R052ba1a7592c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d0e316d814656" /><Relationship Type="http://schemas.openxmlformats.org/officeDocument/2006/relationships/slide" Target="/ppt/slides/slide1.xml" Id="R37f68c6920654c78" /><Relationship Type="http://schemas.openxmlformats.org/officeDocument/2006/relationships/slide" Target="/ppt/slides/slide2.xml" Id="R3ebc5b73396a41de" /><Relationship Type="http://schemas.openxmlformats.org/officeDocument/2006/relationships/slide" Target="/ppt/slides/slide3.xml" Id="Re3649fa4105345d5" /><Relationship Type="http://schemas.openxmlformats.org/officeDocument/2006/relationships/slide" Target="/ppt/slides/slide4.xml" Id="R1e42a1836bb648a1" /><Relationship Type="http://schemas.openxmlformats.org/officeDocument/2006/relationships/slide" Target="/ppt/slides/slide5.xml" Id="R6dfa322daa36470d" /><Relationship Type="http://schemas.openxmlformats.org/officeDocument/2006/relationships/slide" Target="/ppt/slides/slide6.xml" Id="R052ba1a7592c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1aaaaf1d7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afa089b846ff" /><Relationship Type="http://schemas.openxmlformats.org/officeDocument/2006/relationships/theme" Target="/ppt/slideMasters/theme/theme1.xml" Id="R094f899e1a79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9afa089b846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a0412d87e40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970e155c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931b189b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4792e63ab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d2c0cdb346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6afc6effe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