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de5aacb4d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10486e7904472"/>
  </p:sldMasterIdLst>
  <p:sldIdLst>
    <p:sldId xmlns:r="http://schemas.openxmlformats.org/officeDocument/2006/relationships" id="256" r:id="Rc714dbf1261342c7"/>
    <p:sldId xmlns:r="http://schemas.openxmlformats.org/officeDocument/2006/relationships" id="257" r:id="Re6b7af7fc00541ae"/>
    <p:sldId xmlns:r="http://schemas.openxmlformats.org/officeDocument/2006/relationships" id="258" r:id="R255348782d2b41dd"/>
    <p:sldId xmlns:r="http://schemas.openxmlformats.org/officeDocument/2006/relationships" id="259" r:id="Rcdc68b33261f4bd4"/>
    <p:sldId xmlns:r="http://schemas.openxmlformats.org/officeDocument/2006/relationships" id="260" r:id="R4c5e32adf3f24eed"/>
    <p:sldId xmlns:r="http://schemas.openxmlformats.org/officeDocument/2006/relationships" id="261" r:id="R6b3d420dbcc3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10486e7904472" /><Relationship Type="http://schemas.openxmlformats.org/officeDocument/2006/relationships/slide" Target="/ppt/slides/slide1.xml" Id="Rc714dbf1261342c7" /><Relationship Type="http://schemas.openxmlformats.org/officeDocument/2006/relationships/slide" Target="/ppt/slides/slide2.xml" Id="Re6b7af7fc00541ae" /><Relationship Type="http://schemas.openxmlformats.org/officeDocument/2006/relationships/slide" Target="/ppt/slides/slide3.xml" Id="R255348782d2b41dd" /><Relationship Type="http://schemas.openxmlformats.org/officeDocument/2006/relationships/slide" Target="/ppt/slides/slide4.xml" Id="Rcdc68b33261f4bd4" /><Relationship Type="http://schemas.openxmlformats.org/officeDocument/2006/relationships/slide" Target="/ppt/slides/slide5.xml" Id="R4c5e32adf3f24eed" /><Relationship Type="http://schemas.openxmlformats.org/officeDocument/2006/relationships/slide" Target="/ppt/slides/slide6.xml" Id="R6b3d420dbcc3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ce0825b5f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ae021388400c" /><Relationship Type="http://schemas.openxmlformats.org/officeDocument/2006/relationships/theme" Target="/ppt/slideMasters/theme/theme1.xml" Id="Rb00b378d38d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3ae021388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bfe59cd77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79fed1c1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0740eab5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4c247dd9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f2db1b6b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edc21d17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