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d7cf6048b845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17e98ead9a43df"/>
  </p:sldMasterIdLst>
  <p:sldIdLst>
    <p:sldId xmlns:r="http://schemas.openxmlformats.org/officeDocument/2006/relationships" id="256" r:id="R36d3c420fd324f99"/>
    <p:sldId xmlns:r="http://schemas.openxmlformats.org/officeDocument/2006/relationships" id="257" r:id="R56582077d2f64115"/>
    <p:sldId xmlns:r="http://schemas.openxmlformats.org/officeDocument/2006/relationships" id="258" r:id="R9e59fe63d8a04520"/>
    <p:sldId xmlns:r="http://schemas.openxmlformats.org/officeDocument/2006/relationships" id="259" r:id="R17cfb5834a4e445e"/>
    <p:sldId xmlns:r="http://schemas.openxmlformats.org/officeDocument/2006/relationships" id="260" r:id="R9fcf086d3f0c43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17e98ead9a43df" /><Relationship Type="http://schemas.openxmlformats.org/officeDocument/2006/relationships/slide" Target="/ppt/slides/slide1.xml" Id="R36d3c420fd324f99" /><Relationship Type="http://schemas.openxmlformats.org/officeDocument/2006/relationships/slide" Target="/ppt/slides/slide2.xml" Id="R56582077d2f64115" /><Relationship Type="http://schemas.openxmlformats.org/officeDocument/2006/relationships/slide" Target="/ppt/slides/slide3.xml" Id="R9e59fe63d8a04520" /><Relationship Type="http://schemas.openxmlformats.org/officeDocument/2006/relationships/slide" Target="/ppt/slides/slide4.xml" Id="R17cfb5834a4e445e" /><Relationship Type="http://schemas.openxmlformats.org/officeDocument/2006/relationships/slide" Target="/ppt/slides/slide5.xml" Id="R9fcf086d3f0c43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d9f2adda7748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df7a2c7ba4ec9" /><Relationship Type="http://schemas.openxmlformats.org/officeDocument/2006/relationships/theme" Target="/ppt/slideMasters/theme/theme1.xml" Id="Rdab71a21b2c049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1df7a2c7ba4e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9626f2c4047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efd9012a14d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e3e55445d48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15dc116aa43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70d7d809949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RUSPOLITISK FELLESRÅD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RUSPOLITISK FELLESRÅD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post@ruspolitiskfellesrad.no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www.ruspolitiskfellesrad.no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971 429 607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