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6c2029111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56d41f1564172"/>
  </p:sldMasterIdLst>
  <p:sldIdLst>
    <p:sldId xmlns:r="http://schemas.openxmlformats.org/officeDocument/2006/relationships" id="256" r:id="R3d28aa7c74de407d"/>
    <p:sldId xmlns:r="http://schemas.openxmlformats.org/officeDocument/2006/relationships" id="257" r:id="R33cf3491b9f042dd"/>
    <p:sldId xmlns:r="http://schemas.openxmlformats.org/officeDocument/2006/relationships" id="258" r:id="Rd466d280db154501"/>
    <p:sldId xmlns:r="http://schemas.openxmlformats.org/officeDocument/2006/relationships" id="259" r:id="R03eac8b59eae40f5"/>
    <p:sldId xmlns:r="http://schemas.openxmlformats.org/officeDocument/2006/relationships" id="260" r:id="R9d2be73c3afe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56d41f1564172" /><Relationship Type="http://schemas.openxmlformats.org/officeDocument/2006/relationships/slide" Target="/ppt/slides/slide1.xml" Id="R3d28aa7c74de407d" /><Relationship Type="http://schemas.openxmlformats.org/officeDocument/2006/relationships/slide" Target="/ppt/slides/slide2.xml" Id="R33cf3491b9f042dd" /><Relationship Type="http://schemas.openxmlformats.org/officeDocument/2006/relationships/slide" Target="/ppt/slides/slide3.xml" Id="Rd466d280db154501" /><Relationship Type="http://schemas.openxmlformats.org/officeDocument/2006/relationships/slide" Target="/ppt/slides/slide4.xml" Id="R03eac8b59eae40f5" /><Relationship Type="http://schemas.openxmlformats.org/officeDocument/2006/relationships/slide" Target="/ppt/slides/slide5.xml" Id="R9d2be73c3afe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a69273dc6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7fc4c6984138" /><Relationship Type="http://schemas.openxmlformats.org/officeDocument/2006/relationships/theme" Target="/ppt/slideMasters/theme/theme1.xml" Id="R225db86afa5e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f7fc4c698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5fbe416d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ae59e286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1cf40718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b6157af55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c0a466d9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JOHAN JENSEN TANNLEGE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 JENSEN TANNLEGE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65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JOHAN JENSEN TANNLEGE</a:t>
            </a:r>
          </a:p>
        </p:txBody>
      </p:sp>
    </p:spTree>
  </p:cSld>
  <p:clrMapOvr>
    <a:masterClrMapping xmlns:a="http://schemas.openxmlformats.org/drawingml/2006/main"/>
  </p:clrMapOvr>
</p:sld>
</file>