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389980751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ec7b90d3447b3"/>
  </p:sldMasterIdLst>
  <p:sldIdLst>
    <p:sldId xmlns:r="http://schemas.openxmlformats.org/officeDocument/2006/relationships" id="256" r:id="Rbdda2d0dd917433f"/>
    <p:sldId xmlns:r="http://schemas.openxmlformats.org/officeDocument/2006/relationships" id="257" r:id="R59b2f160a42a4951"/>
    <p:sldId xmlns:r="http://schemas.openxmlformats.org/officeDocument/2006/relationships" id="258" r:id="R20d680ea01264d5a"/>
    <p:sldId xmlns:r="http://schemas.openxmlformats.org/officeDocument/2006/relationships" id="259" r:id="R57daa4d4f6974aaa"/>
    <p:sldId xmlns:r="http://schemas.openxmlformats.org/officeDocument/2006/relationships" id="260" r:id="R432bcaf777084c96"/>
    <p:sldId xmlns:r="http://schemas.openxmlformats.org/officeDocument/2006/relationships" id="261" r:id="R9e9d9bee8f3740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ec7b90d3447b3" /><Relationship Type="http://schemas.openxmlformats.org/officeDocument/2006/relationships/slide" Target="/ppt/slides/slide1.xml" Id="Rbdda2d0dd917433f" /><Relationship Type="http://schemas.openxmlformats.org/officeDocument/2006/relationships/slide" Target="/ppt/slides/slide2.xml" Id="R59b2f160a42a4951" /><Relationship Type="http://schemas.openxmlformats.org/officeDocument/2006/relationships/slide" Target="/ppt/slides/slide3.xml" Id="R20d680ea01264d5a" /><Relationship Type="http://schemas.openxmlformats.org/officeDocument/2006/relationships/slide" Target="/ppt/slides/slide4.xml" Id="R57daa4d4f6974aaa" /><Relationship Type="http://schemas.openxmlformats.org/officeDocument/2006/relationships/slide" Target="/ppt/slides/slide5.xml" Id="R432bcaf777084c96" /><Relationship Type="http://schemas.openxmlformats.org/officeDocument/2006/relationships/slide" Target="/ppt/slides/slide6.xml" Id="R9e9d9bee8f3740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f19f65a444c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2da843a684a40" /><Relationship Type="http://schemas.openxmlformats.org/officeDocument/2006/relationships/theme" Target="/ppt/slideMasters/theme/theme1.xml" Id="Rde9e51c1caba45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52da843a684a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8b0ad6aa9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31a0b70f2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7e29f8bd9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e8a95d32a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eb04c205249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c1fb6ddf7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BANDYFORBUND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BANDYFORBUND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75J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tomas.jonsson@nif.idrett.no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